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C2D9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C2D9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C2D9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47425"/>
            <a:ext cx="7559675" cy="10177780"/>
          </a:xfrm>
          <a:custGeom>
            <a:avLst/>
            <a:gdLst/>
            <a:ahLst/>
            <a:cxnLst/>
            <a:rect l="l" t="t" r="r" b="b"/>
            <a:pathLst>
              <a:path w="7559675" h="10177780">
                <a:moveTo>
                  <a:pt x="0" y="13873"/>
                </a:moveTo>
                <a:lnTo>
                  <a:pt x="0" y="9223650"/>
                </a:lnTo>
                <a:lnTo>
                  <a:pt x="40001" y="9272334"/>
                </a:lnTo>
                <a:lnTo>
                  <a:pt x="69323" y="9306345"/>
                </a:lnTo>
                <a:lnTo>
                  <a:pt x="99259" y="9339802"/>
                </a:lnTo>
                <a:lnTo>
                  <a:pt x="129801" y="9372698"/>
                </a:lnTo>
                <a:lnTo>
                  <a:pt x="160938" y="9405024"/>
                </a:lnTo>
                <a:lnTo>
                  <a:pt x="192663" y="9436770"/>
                </a:lnTo>
                <a:lnTo>
                  <a:pt x="224967" y="9467928"/>
                </a:lnTo>
                <a:lnTo>
                  <a:pt x="257841" y="9498489"/>
                </a:lnTo>
                <a:lnTo>
                  <a:pt x="291277" y="9528445"/>
                </a:lnTo>
                <a:lnTo>
                  <a:pt x="325265" y="9557787"/>
                </a:lnTo>
                <a:lnTo>
                  <a:pt x="359798" y="9586506"/>
                </a:lnTo>
                <a:lnTo>
                  <a:pt x="394865" y="9614593"/>
                </a:lnTo>
                <a:lnTo>
                  <a:pt x="430459" y="9642039"/>
                </a:lnTo>
                <a:lnTo>
                  <a:pt x="466571" y="9668836"/>
                </a:lnTo>
                <a:lnTo>
                  <a:pt x="503191" y="9694976"/>
                </a:lnTo>
                <a:lnTo>
                  <a:pt x="540312" y="9720449"/>
                </a:lnTo>
                <a:lnTo>
                  <a:pt x="577925" y="9745246"/>
                </a:lnTo>
                <a:lnTo>
                  <a:pt x="616020" y="9769359"/>
                </a:lnTo>
                <a:lnTo>
                  <a:pt x="654589" y="9792779"/>
                </a:lnTo>
                <a:lnTo>
                  <a:pt x="693624" y="9815498"/>
                </a:lnTo>
                <a:lnTo>
                  <a:pt x="733116" y="9837506"/>
                </a:lnTo>
                <a:lnTo>
                  <a:pt x="773055" y="9858796"/>
                </a:lnTo>
                <a:lnTo>
                  <a:pt x="813433" y="9879357"/>
                </a:lnTo>
                <a:lnTo>
                  <a:pt x="854242" y="9899182"/>
                </a:lnTo>
                <a:lnTo>
                  <a:pt x="895472" y="9918261"/>
                </a:lnTo>
                <a:lnTo>
                  <a:pt x="937116" y="9936587"/>
                </a:lnTo>
                <a:lnTo>
                  <a:pt x="979163" y="9954149"/>
                </a:lnTo>
                <a:lnTo>
                  <a:pt x="1021606" y="9970941"/>
                </a:lnTo>
                <a:lnTo>
                  <a:pt x="1064436" y="9986951"/>
                </a:lnTo>
                <a:lnTo>
                  <a:pt x="1107644" y="10002173"/>
                </a:lnTo>
                <a:lnTo>
                  <a:pt x="1151221" y="10016597"/>
                </a:lnTo>
                <a:lnTo>
                  <a:pt x="1195159" y="10030215"/>
                </a:lnTo>
                <a:lnTo>
                  <a:pt x="1239448" y="10043017"/>
                </a:lnTo>
                <a:lnTo>
                  <a:pt x="1284081" y="10054996"/>
                </a:lnTo>
                <a:lnTo>
                  <a:pt x="1329047" y="10066142"/>
                </a:lnTo>
                <a:lnTo>
                  <a:pt x="1374340" y="10076446"/>
                </a:lnTo>
                <a:lnTo>
                  <a:pt x="1419949" y="10085900"/>
                </a:lnTo>
                <a:lnTo>
                  <a:pt x="1465867" y="10094495"/>
                </a:lnTo>
                <a:lnTo>
                  <a:pt x="1512084" y="10102223"/>
                </a:lnTo>
                <a:lnTo>
                  <a:pt x="1558591" y="10109074"/>
                </a:lnTo>
                <a:lnTo>
                  <a:pt x="1605381" y="10115040"/>
                </a:lnTo>
                <a:lnTo>
                  <a:pt x="1652443" y="10120112"/>
                </a:lnTo>
                <a:lnTo>
                  <a:pt x="1699770" y="10124282"/>
                </a:lnTo>
                <a:lnTo>
                  <a:pt x="1747353" y="10127540"/>
                </a:lnTo>
                <a:lnTo>
                  <a:pt x="1795183" y="10129878"/>
                </a:lnTo>
                <a:lnTo>
                  <a:pt x="1843251" y="10131287"/>
                </a:lnTo>
                <a:lnTo>
                  <a:pt x="1891549" y="10131759"/>
                </a:lnTo>
                <a:lnTo>
                  <a:pt x="7416711" y="10176196"/>
                </a:lnTo>
                <a:lnTo>
                  <a:pt x="7431924" y="10176318"/>
                </a:lnTo>
                <a:lnTo>
                  <a:pt x="7446339" y="10176434"/>
                </a:lnTo>
                <a:lnTo>
                  <a:pt x="7459949" y="10176543"/>
                </a:lnTo>
                <a:lnTo>
                  <a:pt x="7472743" y="10176646"/>
                </a:lnTo>
                <a:lnTo>
                  <a:pt x="7484714" y="10176742"/>
                </a:lnTo>
                <a:lnTo>
                  <a:pt x="7495853" y="10176832"/>
                </a:lnTo>
                <a:lnTo>
                  <a:pt x="7506151" y="10176915"/>
                </a:lnTo>
                <a:lnTo>
                  <a:pt x="7515600" y="10176991"/>
                </a:lnTo>
                <a:lnTo>
                  <a:pt x="7524189" y="10177060"/>
                </a:lnTo>
                <a:lnTo>
                  <a:pt x="7531912" y="10177122"/>
                </a:lnTo>
                <a:lnTo>
                  <a:pt x="7546299" y="10177238"/>
                </a:lnTo>
                <a:lnTo>
                  <a:pt x="7559591" y="3368421"/>
                </a:lnTo>
                <a:lnTo>
                  <a:pt x="7559591" y="2330401"/>
                </a:lnTo>
                <a:lnTo>
                  <a:pt x="7557213" y="2282530"/>
                </a:lnTo>
                <a:lnTo>
                  <a:pt x="7553957" y="2234908"/>
                </a:lnTo>
                <a:lnTo>
                  <a:pt x="7549790" y="2187541"/>
                </a:lnTo>
                <a:lnTo>
                  <a:pt x="7544721" y="2140439"/>
                </a:lnTo>
                <a:lnTo>
                  <a:pt x="7538759" y="2093612"/>
                </a:lnTo>
                <a:lnTo>
                  <a:pt x="7531912" y="2047066"/>
                </a:lnTo>
                <a:lnTo>
                  <a:pt x="7524189" y="2000812"/>
                </a:lnTo>
                <a:lnTo>
                  <a:pt x="7515599" y="1954858"/>
                </a:lnTo>
                <a:lnTo>
                  <a:pt x="7506151" y="1909212"/>
                </a:lnTo>
                <a:lnTo>
                  <a:pt x="7495853" y="1863884"/>
                </a:lnTo>
                <a:lnTo>
                  <a:pt x="7484714" y="1818882"/>
                </a:lnTo>
                <a:lnTo>
                  <a:pt x="7472743" y="1774215"/>
                </a:lnTo>
                <a:lnTo>
                  <a:pt x="7459948" y="1729891"/>
                </a:lnTo>
                <a:lnTo>
                  <a:pt x="7446339" y="1685920"/>
                </a:lnTo>
                <a:lnTo>
                  <a:pt x="7431923" y="1642310"/>
                </a:lnTo>
                <a:lnTo>
                  <a:pt x="7416711" y="1599069"/>
                </a:lnTo>
                <a:lnTo>
                  <a:pt x="7400709" y="1556207"/>
                </a:lnTo>
                <a:lnTo>
                  <a:pt x="7383928" y="1513733"/>
                </a:lnTo>
                <a:lnTo>
                  <a:pt x="7366376" y="1471654"/>
                </a:lnTo>
                <a:lnTo>
                  <a:pt x="7348061" y="1429980"/>
                </a:lnTo>
                <a:lnTo>
                  <a:pt x="7328993" y="1388720"/>
                </a:lnTo>
                <a:lnTo>
                  <a:pt x="7309180" y="1347881"/>
                </a:lnTo>
                <a:lnTo>
                  <a:pt x="7288631" y="1307474"/>
                </a:lnTo>
                <a:lnTo>
                  <a:pt x="7267354" y="1267506"/>
                </a:lnTo>
                <a:lnTo>
                  <a:pt x="7245359" y="1227987"/>
                </a:lnTo>
                <a:lnTo>
                  <a:pt x="7222653" y="1188925"/>
                </a:lnTo>
                <a:lnTo>
                  <a:pt x="7199247" y="1150328"/>
                </a:lnTo>
                <a:lnTo>
                  <a:pt x="7175147" y="1112207"/>
                </a:lnTo>
                <a:lnTo>
                  <a:pt x="7150364" y="1074568"/>
                </a:lnTo>
                <a:lnTo>
                  <a:pt x="7124906" y="1037422"/>
                </a:lnTo>
                <a:lnTo>
                  <a:pt x="7098782" y="1000776"/>
                </a:lnTo>
                <a:lnTo>
                  <a:pt x="7072000" y="964640"/>
                </a:lnTo>
                <a:lnTo>
                  <a:pt x="7044569" y="929022"/>
                </a:lnTo>
                <a:lnTo>
                  <a:pt x="7016498" y="893931"/>
                </a:lnTo>
                <a:lnTo>
                  <a:pt x="6987796" y="859376"/>
                </a:lnTo>
                <a:lnTo>
                  <a:pt x="6958471" y="825366"/>
                </a:lnTo>
                <a:lnTo>
                  <a:pt x="6928532" y="791908"/>
                </a:lnTo>
                <a:lnTo>
                  <a:pt x="6897987" y="759013"/>
                </a:lnTo>
                <a:lnTo>
                  <a:pt x="6866847" y="726688"/>
                </a:lnTo>
                <a:lnTo>
                  <a:pt x="6835118" y="694942"/>
                </a:lnTo>
                <a:lnTo>
                  <a:pt x="6802810" y="663785"/>
                </a:lnTo>
                <a:lnTo>
                  <a:pt x="6769933" y="633224"/>
                </a:lnTo>
                <a:lnTo>
                  <a:pt x="6736493" y="603269"/>
                </a:lnTo>
                <a:lnTo>
                  <a:pt x="6702501" y="573928"/>
                </a:lnTo>
                <a:lnTo>
                  <a:pt x="6667965" y="545211"/>
                </a:lnTo>
                <a:lnTo>
                  <a:pt x="6632893" y="517125"/>
                </a:lnTo>
                <a:lnTo>
                  <a:pt x="6597295" y="489680"/>
                </a:lnTo>
                <a:lnTo>
                  <a:pt x="6561178" y="462884"/>
                </a:lnTo>
                <a:lnTo>
                  <a:pt x="6524553" y="436746"/>
                </a:lnTo>
                <a:lnTo>
                  <a:pt x="6487427" y="411274"/>
                </a:lnTo>
                <a:lnTo>
                  <a:pt x="6449809" y="386478"/>
                </a:lnTo>
                <a:lnTo>
                  <a:pt x="6411709" y="362367"/>
                </a:lnTo>
                <a:lnTo>
                  <a:pt x="6373134" y="338948"/>
                </a:lnTo>
                <a:lnTo>
                  <a:pt x="6334093" y="316230"/>
                </a:lnTo>
                <a:lnTo>
                  <a:pt x="6294596" y="294224"/>
                </a:lnTo>
                <a:lnTo>
                  <a:pt x="6254651" y="272936"/>
                </a:lnTo>
                <a:lnTo>
                  <a:pt x="6214266" y="252376"/>
                </a:lnTo>
                <a:lnTo>
                  <a:pt x="6173451" y="232553"/>
                </a:lnTo>
                <a:lnTo>
                  <a:pt x="6132214" y="213475"/>
                </a:lnTo>
                <a:lnTo>
                  <a:pt x="6090563" y="195151"/>
                </a:lnTo>
                <a:lnTo>
                  <a:pt x="6048509" y="177590"/>
                </a:lnTo>
                <a:lnTo>
                  <a:pt x="6006058" y="160800"/>
                </a:lnTo>
                <a:lnTo>
                  <a:pt x="5963221" y="144791"/>
                </a:lnTo>
                <a:lnTo>
                  <a:pt x="5920006" y="129570"/>
                </a:lnTo>
                <a:lnTo>
                  <a:pt x="5876420" y="115148"/>
                </a:lnTo>
                <a:lnTo>
                  <a:pt x="5832475" y="101532"/>
                </a:lnTo>
                <a:lnTo>
                  <a:pt x="5788177" y="88730"/>
                </a:lnTo>
                <a:lnTo>
                  <a:pt x="5743536" y="76753"/>
                </a:lnTo>
                <a:lnTo>
                  <a:pt x="5698560" y="65609"/>
                </a:lnTo>
                <a:lnTo>
                  <a:pt x="5653258" y="55306"/>
                </a:lnTo>
                <a:lnTo>
                  <a:pt x="5607640" y="45853"/>
                </a:lnTo>
                <a:lnTo>
                  <a:pt x="5561713" y="37258"/>
                </a:lnTo>
                <a:lnTo>
                  <a:pt x="5515486" y="29532"/>
                </a:lnTo>
                <a:lnTo>
                  <a:pt x="5468968" y="22681"/>
                </a:lnTo>
                <a:lnTo>
                  <a:pt x="5422168" y="16716"/>
                </a:lnTo>
                <a:lnTo>
                  <a:pt x="5375095" y="11645"/>
                </a:lnTo>
                <a:lnTo>
                  <a:pt x="5327757" y="7476"/>
                </a:lnTo>
                <a:lnTo>
                  <a:pt x="5280163" y="4218"/>
                </a:lnTo>
                <a:lnTo>
                  <a:pt x="5232322" y="1880"/>
                </a:lnTo>
                <a:lnTo>
                  <a:pt x="5184242" y="471"/>
                </a:lnTo>
                <a:lnTo>
                  <a:pt x="5135932" y="0"/>
                </a:lnTo>
                <a:lnTo>
                  <a:pt x="1605380" y="9536"/>
                </a:lnTo>
                <a:lnTo>
                  <a:pt x="1558590" y="9663"/>
                </a:lnTo>
                <a:lnTo>
                  <a:pt x="1512083" y="9788"/>
                </a:lnTo>
                <a:lnTo>
                  <a:pt x="1465866" y="9913"/>
                </a:lnTo>
                <a:lnTo>
                  <a:pt x="1419949" y="10037"/>
                </a:lnTo>
                <a:lnTo>
                  <a:pt x="1374339" y="10160"/>
                </a:lnTo>
                <a:lnTo>
                  <a:pt x="1329047" y="10283"/>
                </a:lnTo>
                <a:lnTo>
                  <a:pt x="1284080" y="10404"/>
                </a:lnTo>
                <a:lnTo>
                  <a:pt x="1239447" y="10525"/>
                </a:lnTo>
                <a:lnTo>
                  <a:pt x="1195158" y="10644"/>
                </a:lnTo>
                <a:lnTo>
                  <a:pt x="1151220" y="10763"/>
                </a:lnTo>
                <a:lnTo>
                  <a:pt x="1107643" y="10881"/>
                </a:lnTo>
                <a:lnTo>
                  <a:pt x="1064436" y="10997"/>
                </a:lnTo>
                <a:lnTo>
                  <a:pt x="1021606" y="11113"/>
                </a:lnTo>
                <a:lnTo>
                  <a:pt x="979163" y="11228"/>
                </a:lnTo>
                <a:lnTo>
                  <a:pt x="937115" y="11341"/>
                </a:lnTo>
                <a:lnTo>
                  <a:pt x="895472" y="11454"/>
                </a:lnTo>
                <a:lnTo>
                  <a:pt x="854241" y="11565"/>
                </a:lnTo>
                <a:lnTo>
                  <a:pt x="813432" y="11675"/>
                </a:lnTo>
                <a:lnTo>
                  <a:pt x="773054" y="11784"/>
                </a:lnTo>
                <a:lnTo>
                  <a:pt x="733115" y="11892"/>
                </a:lnTo>
                <a:lnTo>
                  <a:pt x="693624" y="11999"/>
                </a:lnTo>
                <a:lnTo>
                  <a:pt x="654589" y="12104"/>
                </a:lnTo>
                <a:lnTo>
                  <a:pt x="616019" y="12209"/>
                </a:lnTo>
                <a:lnTo>
                  <a:pt x="577924" y="12311"/>
                </a:lnTo>
                <a:lnTo>
                  <a:pt x="540312" y="12413"/>
                </a:lnTo>
                <a:lnTo>
                  <a:pt x="503191" y="12513"/>
                </a:lnTo>
                <a:lnTo>
                  <a:pt x="466570" y="12612"/>
                </a:lnTo>
                <a:lnTo>
                  <a:pt x="430458" y="12710"/>
                </a:lnTo>
                <a:lnTo>
                  <a:pt x="394864" y="12806"/>
                </a:lnTo>
                <a:lnTo>
                  <a:pt x="359797" y="12901"/>
                </a:lnTo>
                <a:lnTo>
                  <a:pt x="325265" y="12994"/>
                </a:lnTo>
                <a:lnTo>
                  <a:pt x="291276" y="13086"/>
                </a:lnTo>
                <a:lnTo>
                  <a:pt x="257841" y="13176"/>
                </a:lnTo>
                <a:lnTo>
                  <a:pt x="224967" y="13265"/>
                </a:lnTo>
                <a:lnTo>
                  <a:pt x="192663" y="13352"/>
                </a:lnTo>
                <a:lnTo>
                  <a:pt x="160937" y="13438"/>
                </a:lnTo>
                <a:lnTo>
                  <a:pt x="129800" y="13522"/>
                </a:lnTo>
                <a:lnTo>
                  <a:pt x="99259" y="13604"/>
                </a:lnTo>
                <a:lnTo>
                  <a:pt x="69323" y="13685"/>
                </a:lnTo>
                <a:lnTo>
                  <a:pt x="40000" y="13764"/>
                </a:lnTo>
                <a:lnTo>
                  <a:pt x="0" y="13873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922" y="528320"/>
            <a:ext cx="9771253" cy="83402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C2D9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457" y="-69255"/>
            <a:ext cx="17817084" cy="3254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C2D9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85613" y="3382136"/>
            <a:ext cx="12745085" cy="6866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-3"/>
            <a:ext cx="1657350" cy="9968865"/>
          </a:xfrm>
          <a:custGeom>
            <a:avLst/>
            <a:gdLst/>
            <a:ahLst/>
            <a:cxnLst/>
            <a:rect l="l" t="t" r="r" b="b"/>
            <a:pathLst>
              <a:path w="1657350" h="9968865">
                <a:moveTo>
                  <a:pt x="0" y="0"/>
                </a:moveTo>
                <a:lnTo>
                  <a:pt x="1657053" y="0"/>
                </a:lnTo>
                <a:lnTo>
                  <a:pt x="1657053" y="6900717"/>
                </a:lnTo>
                <a:lnTo>
                  <a:pt x="1656712" y="6948937"/>
                </a:lnTo>
                <a:lnTo>
                  <a:pt x="1655754" y="6997007"/>
                </a:lnTo>
                <a:lnTo>
                  <a:pt x="1654181" y="7044925"/>
                </a:lnTo>
                <a:lnTo>
                  <a:pt x="1651998" y="7092685"/>
                </a:lnTo>
                <a:lnTo>
                  <a:pt x="1649209" y="7140285"/>
                </a:lnTo>
                <a:lnTo>
                  <a:pt x="1645816" y="7187721"/>
                </a:lnTo>
                <a:lnTo>
                  <a:pt x="1641825" y="7234988"/>
                </a:lnTo>
                <a:lnTo>
                  <a:pt x="1637239" y="7282084"/>
                </a:lnTo>
                <a:lnTo>
                  <a:pt x="1632061" y="7329003"/>
                </a:lnTo>
                <a:lnTo>
                  <a:pt x="1626295" y="7375744"/>
                </a:lnTo>
                <a:lnTo>
                  <a:pt x="1619946" y="7422300"/>
                </a:lnTo>
                <a:lnTo>
                  <a:pt x="1613017" y="7468670"/>
                </a:lnTo>
                <a:lnTo>
                  <a:pt x="1605511" y="7514849"/>
                </a:lnTo>
                <a:lnTo>
                  <a:pt x="1597433" y="7560833"/>
                </a:lnTo>
                <a:lnTo>
                  <a:pt x="1588786" y="7606619"/>
                </a:lnTo>
                <a:lnTo>
                  <a:pt x="1579574" y="7652203"/>
                </a:lnTo>
                <a:lnTo>
                  <a:pt x="1569801" y="7697580"/>
                </a:lnTo>
                <a:lnTo>
                  <a:pt x="1559471" y="7742748"/>
                </a:lnTo>
                <a:lnTo>
                  <a:pt x="1548587" y="7787703"/>
                </a:lnTo>
                <a:lnTo>
                  <a:pt x="1537154" y="7832440"/>
                </a:lnTo>
                <a:lnTo>
                  <a:pt x="1525174" y="7876956"/>
                </a:lnTo>
                <a:lnTo>
                  <a:pt x="1512652" y="7921247"/>
                </a:lnTo>
                <a:lnTo>
                  <a:pt x="1499592" y="7965310"/>
                </a:lnTo>
                <a:lnTo>
                  <a:pt x="1485997" y="8009140"/>
                </a:lnTo>
                <a:lnTo>
                  <a:pt x="1471872" y="8052734"/>
                </a:lnTo>
                <a:lnTo>
                  <a:pt x="1457219" y="8096088"/>
                </a:lnTo>
                <a:lnTo>
                  <a:pt x="1442043" y="8139198"/>
                </a:lnTo>
                <a:lnTo>
                  <a:pt x="1426347" y="8182061"/>
                </a:lnTo>
                <a:lnTo>
                  <a:pt x="1410136" y="8224672"/>
                </a:lnTo>
                <a:lnTo>
                  <a:pt x="1393413" y="8267028"/>
                </a:lnTo>
                <a:lnTo>
                  <a:pt x="1376181" y="8309126"/>
                </a:lnTo>
                <a:lnTo>
                  <a:pt x="1358445" y="8350961"/>
                </a:lnTo>
                <a:lnTo>
                  <a:pt x="1340209" y="8392529"/>
                </a:lnTo>
                <a:lnTo>
                  <a:pt x="1321476" y="8433827"/>
                </a:lnTo>
                <a:lnTo>
                  <a:pt x="1302250" y="8474851"/>
                </a:lnTo>
                <a:lnTo>
                  <a:pt x="1282535" y="8515598"/>
                </a:lnTo>
                <a:lnTo>
                  <a:pt x="1262334" y="8556063"/>
                </a:lnTo>
                <a:lnTo>
                  <a:pt x="1241651" y="8596243"/>
                </a:lnTo>
                <a:lnTo>
                  <a:pt x="1220491" y="8636133"/>
                </a:lnTo>
                <a:lnTo>
                  <a:pt x="1198857" y="8675731"/>
                </a:lnTo>
                <a:lnTo>
                  <a:pt x="1176752" y="8715032"/>
                </a:lnTo>
                <a:lnTo>
                  <a:pt x="1154181" y="8754033"/>
                </a:lnTo>
                <a:lnTo>
                  <a:pt x="1131147" y="8792729"/>
                </a:lnTo>
                <a:lnTo>
                  <a:pt x="1107654" y="8831118"/>
                </a:lnTo>
                <a:lnTo>
                  <a:pt x="1083706" y="8869195"/>
                </a:lnTo>
                <a:lnTo>
                  <a:pt x="1059306" y="8906956"/>
                </a:lnTo>
                <a:lnTo>
                  <a:pt x="1034459" y="8944398"/>
                </a:lnTo>
                <a:lnTo>
                  <a:pt x="1009169" y="8981517"/>
                </a:lnTo>
                <a:lnTo>
                  <a:pt x="983438" y="9018309"/>
                </a:lnTo>
                <a:lnTo>
                  <a:pt x="957271" y="9054770"/>
                </a:lnTo>
                <a:lnTo>
                  <a:pt x="930671" y="9090897"/>
                </a:lnTo>
                <a:lnTo>
                  <a:pt x="903643" y="9126686"/>
                </a:lnTo>
                <a:lnTo>
                  <a:pt x="876190" y="9162133"/>
                </a:lnTo>
                <a:lnTo>
                  <a:pt x="848315" y="9197234"/>
                </a:lnTo>
                <a:lnTo>
                  <a:pt x="820024" y="9231986"/>
                </a:lnTo>
                <a:lnTo>
                  <a:pt x="791319" y="9266384"/>
                </a:lnTo>
                <a:lnTo>
                  <a:pt x="762204" y="9300425"/>
                </a:lnTo>
                <a:lnTo>
                  <a:pt x="732683" y="9334106"/>
                </a:lnTo>
                <a:lnTo>
                  <a:pt x="702760" y="9367421"/>
                </a:lnTo>
                <a:lnTo>
                  <a:pt x="672439" y="9400369"/>
                </a:lnTo>
                <a:lnTo>
                  <a:pt x="641723" y="9432944"/>
                </a:lnTo>
                <a:lnTo>
                  <a:pt x="610616" y="9465143"/>
                </a:lnTo>
                <a:lnTo>
                  <a:pt x="579122" y="9496962"/>
                </a:lnTo>
                <a:lnTo>
                  <a:pt x="547245" y="9528398"/>
                </a:lnTo>
                <a:lnTo>
                  <a:pt x="514989" y="9559447"/>
                </a:lnTo>
                <a:lnTo>
                  <a:pt x="482357" y="9590104"/>
                </a:lnTo>
                <a:lnTo>
                  <a:pt x="449352" y="9620367"/>
                </a:lnTo>
                <a:lnTo>
                  <a:pt x="415980" y="9650231"/>
                </a:lnTo>
                <a:lnTo>
                  <a:pt x="382244" y="9679693"/>
                </a:lnTo>
                <a:lnTo>
                  <a:pt x="348146" y="9708748"/>
                </a:lnTo>
                <a:lnTo>
                  <a:pt x="313693" y="9737394"/>
                </a:lnTo>
                <a:lnTo>
                  <a:pt x="278886" y="9765626"/>
                </a:lnTo>
                <a:lnTo>
                  <a:pt x="243730" y="9793440"/>
                </a:lnTo>
                <a:lnTo>
                  <a:pt x="208228" y="9820833"/>
                </a:lnTo>
                <a:lnTo>
                  <a:pt x="172385" y="9847801"/>
                </a:lnTo>
                <a:lnTo>
                  <a:pt x="136204" y="9874340"/>
                </a:lnTo>
                <a:lnTo>
                  <a:pt x="99689" y="9900446"/>
                </a:lnTo>
                <a:lnTo>
                  <a:pt x="62844" y="9926116"/>
                </a:lnTo>
                <a:lnTo>
                  <a:pt x="25672" y="9951346"/>
                </a:lnTo>
                <a:lnTo>
                  <a:pt x="0" y="9968317"/>
                </a:lnTo>
                <a:lnTo>
                  <a:pt x="0" y="0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9586" y="2779903"/>
            <a:ext cx="7546975" cy="2388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0" spc="-155">
                <a:solidFill>
                  <a:srgbClr val="FFFFFF"/>
                </a:solidFill>
                <a:latin typeface="Arial"/>
                <a:cs typeface="Arial"/>
              </a:rPr>
              <a:t>miNoise</a:t>
            </a:r>
            <a:endParaRPr sz="15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77416" y="7893466"/>
            <a:ext cx="3432810" cy="1894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63575">
              <a:lnSpc>
                <a:spcPct val="116900"/>
              </a:lnSpc>
              <a:spcBef>
                <a:spcPts val="95"/>
              </a:spcBef>
            </a:pPr>
            <a:r>
              <a:rPr dirty="0" sz="3500" spc="130">
                <a:solidFill>
                  <a:srgbClr val="FFFFFF"/>
                </a:solidFill>
                <a:latin typeface="Trebuchet MS"/>
                <a:cs typeface="Trebuchet MS"/>
              </a:rPr>
              <a:t>Adolfo</a:t>
            </a:r>
            <a:r>
              <a:rPr dirty="0" sz="35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195">
                <a:solidFill>
                  <a:srgbClr val="FFFFFF"/>
                </a:solidFill>
                <a:latin typeface="Trebuchet MS"/>
                <a:cs typeface="Trebuchet MS"/>
              </a:rPr>
              <a:t>Maza </a:t>
            </a:r>
            <a:r>
              <a:rPr dirty="0" sz="3500" spc="114">
                <a:solidFill>
                  <a:srgbClr val="FFFFFF"/>
                </a:solidFill>
                <a:latin typeface="Trebuchet MS"/>
                <a:cs typeface="Trebuchet MS"/>
              </a:rPr>
              <a:t>Alfredo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70">
                <a:solidFill>
                  <a:srgbClr val="FFFFFF"/>
                </a:solidFill>
                <a:latin typeface="Trebuchet MS"/>
                <a:cs typeface="Trebuchet MS"/>
              </a:rPr>
              <a:t>Ulloa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3500" spc="110">
                <a:solidFill>
                  <a:srgbClr val="FFFFFF"/>
                </a:solidFill>
                <a:latin typeface="Trebuchet MS"/>
                <a:cs typeface="Trebuchet MS"/>
              </a:rPr>
              <a:t>Carla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125">
                <a:solidFill>
                  <a:srgbClr val="FFFFFF"/>
                </a:solidFill>
                <a:latin typeface="Trebuchet MS"/>
                <a:cs typeface="Trebuchet MS"/>
              </a:rPr>
              <a:t>Sepúlveda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542283" y="375977"/>
            <a:ext cx="8745855" cy="9911080"/>
            <a:chOff x="9542283" y="375977"/>
            <a:chExt cx="8745855" cy="9911080"/>
          </a:xfrm>
        </p:grpSpPr>
        <p:sp>
          <p:nvSpPr>
            <p:cNvPr id="7" name="object 7" descr=""/>
            <p:cNvSpPr/>
            <p:nvPr/>
          </p:nvSpPr>
          <p:spPr>
            <a:xfrm>
              <a:off x="13063612" y="375977"/>
              <a:ext cx="5224780" cy="9911080"/>
            </a:xfrm>
            <a:custGeom>
              <a:avLst/>
              <a:gdLst/>
              <a:ahLst/>
              <a:cxnLst/>
              <a:rect l="l" t="t" r="r" b="b"/>
              <a:pathLst>
                <a:path w="5224780" h="9911080">
                  <a:moveTo>
                    <a:pt x="5224387" y="0"/>
                  </a:moveTo>
                  <a:lnTo>
                    <a:pt x="3378403" y="0"/>
                  </a:lnTo>
                  <a:lnTo>
                    <a:pt x="3330154" y="342"/>
                  </a:lnTo>
                  <a:lnTo>
                    <a:pt x="3282069" y="1367"/>
                  </a:lnTo>
                  <a:lnTo>
                    <a:pt x="3234155" y="3070"/>
                  </a:lnTo>
                  <a:lnTo>
                    <a:pt x="3186415" y="5446"/>
                  </a:lnTo>
                  <a:lnTo>
                    <a:pt x="3138854" y="8490"/>
                  </a:lnTo>
                  <a:lnTo>
                    <a:pt x="3091476" y="12198"/>
                  </a:lnTo>
                  <a:lnTo>
                    <a:pt x="3044287" y="16565"/>
                  </a:lnTo>
                  <a:lnTo>
                    <a:pt x="2997291" y="21587"/>
                  </a:lnTo>
                  <a:lnTo>
                    <a:pt x="2950492" y="27259"/>
                  </a:lnTo>
                  <a:lnTo>
                    <a:pt x="2903895" y="33576"/>
                  </a:lnTo>
                  <a:lnTo>
                    <a:pt x="2857505" y="40534"/>
                  </a:lnTo>
                  <a:lnTo>
                    <a:pt x="2811327" y="48128"/>
                  </a:lnTo>
                  <a:lnTo>
                    <a:pt x="2765364" y="56354"/>
                  </a:lnTo>
                  <a:lnTo>
                    <a:pt x="2719622" y="65206"/>
                  </a:lnTo>
                  <a:lnTo>
                    <a:pt x="2674105" y="74681"/>
                  </a:lnTo>
                  <a:lnTo>
                    <a:pt x="2628818" y="84773"/>
                  </a:lnTo>
                  <a:lnTo>
                    <a:pt x="2583766" y="95479"/>
                  </a:lnTo>
                  <a:lnTo>
                    <a:pt x="2538953" y="106792"/>
                  </a:lnTo>
                  <a:lnTo>
                    <a:pt x="2494383" y="118710"/>
                  </a:lnTo>
                  <a:lnTo>
                    <a:pt x="2450061" y="131227"/>
                  </a:lnTo>
                  <a:lnTo>
                    <a:pt x="2405993" y="144338"/>
                  </a:lnTo>
                  <a:lnTo>
                    <a:pt x="2362182" y="158039"/>
                  </a:lnTo>
                  <a:lnTo>
                    <a:pt x="2318634" y="172326"/>
                  </a:lnTo>
                  <a:lnTo>
                    <a:pt x="2275352" y="187193"/>
                  </a:lnTo>
                  <a:lnTo>
                    <a:pt x="2232341" y="202636"/>
                  </a:lnTo>
                  <a:lnTo>
                    <a:pt x="2189607" y="218651"/>
                  </a:lnTo>
                  <a:lnTo>
                    <a:pt x="2147153" y="235233"/>
                  </a:lnTo>
                  <a:lnTo>
                    <a:pt x="2104985" y="252376"/>
                  </a:lnTo>
                  <a:lnTo>
                    <a:pt x="2063107" y="270078"/>
                  </a:lnTo>
                  <a:lnTo>
                    <a:pt x="2021523" y="288332"/>
                  </a:lnTo>
                  <a:lnTo>
                    <a:pt x="1980238" y="307135"/>
                  </a:lnTo>
                  <a:lnTo>
                    <a:pt x="1939257" y="326482"/>
                  </a:lnTo>
                  <a:lnTo>
                    <a:pt x="1898585" y="346367"/>
                  </a:lnTo>
                  <a:lnTo>
                    <a:pt x="1858225" y="366787"/>
                  </a:lnTo>
                  <a:lnTo>
                    <a:pt x="1818184" y="387737"/>
                  </a:lnTo>
                  <a:lnTo>
                    <a:pt x="1778464" y="409213"/>
                  </a:lnTo>
                  <a:lnTo>
                    <a:pt x="1739071" y="431209"/>
                  </a:lnTo>
                  <a:lnTo>
                    <a:pt x="1700010" y="453721"/>
                  </a:lnTo>
                  <a:lnTo>
                    <a:pt x="1661285" y="476744"/>
                  </a:lnTo>
                  <a:lnTo>
                    <a:pt x="1622901" y="500274"/>
                  </a:lnTo>
                  <a:lnTo>
                    <a:pt x="1584862" y="524307"/>
                  </a:lnTo>
                  <a:lnTo>
                    <a:pt x="1547173" y="548837"/>
                  </a:lnTo>
                  <a:lnTo>
                    <a:pt x="1509839" y="573860"/>
                  </a:lnTo>
                  <a:lnTo>
                    <a:pt x="1472864" y="599371"/>
                  </a:lnTo>
                  <a:lnTo>
                    <a:pt x="1436253" y="625366"/>
                  </a:lnTo>
                  <a:lnTo>
                    <a:pt x="1400011" y="651840"/>
                  </a:lnTo>
                  <a:lnTo>
                    <a:pt x="1364141" y="678788"/>
                  </a:lnTo>
                  <a:lnTo>
                    <a:pt x="1328650" y="706206"/>
                  </a:lnTo>
                  <a:lnTo>
                    <a:pt x="1293540" y="734090"/>
                  </a:lnTo>
                  <a:lnTo>
                    <a:pt x="1258818" y="762434"/>
                  </a:lnTo>
                  <a:lnTo>
                    <a:pt x="1224487" y="791234"/>
                  </a:lnTo>
                  <a:lnTo>
                    <a:pt x="1190552" y="820486"/>
                  </a:lnTo>
                  <a:lnTo>
                    <a:pt x="1157019" y="850184"/>
                  </a:lnTo>
                  <a:lnTo>
                    <a:pt x="1123890" y="880324"/>
                  </a:lnTo>
                  <a:lnTo>
                    <a:pt x="1091172" y="910902"/>
                  </a:lnTo>
                  <a:lnTo>
                    <a:pt x="1058869" y="941913"/>
                  </a:lnTo>
                  <a:lnTo>
                    <a:pt x="1026985" y="973352"/>
                  </a:lnTo>
                  <a:lnTo>
                    <a:pt x="995524" y="1005214"/>
                  </a:lnTo>
                  <a:lnTo>
                    <a:pt x="964493" y="1037496"/>
                  </a:lnTo>
                  <a:lnTo>
                    <a:pt x="933894" y="1070192"/>
                  </a:lnTo>
                  <a:lnTo>
                    <a:pt x="903734" y="1103298"/>
                  </a:lnTo>
                  <a:lnTo>
                    <a:pt x="874016" y="1136809"/>
                  </a:lnTo>
                  <a:lnTo>
                    <a:pt x="844745" y="1170721"/>
                  </a:lnTo>
                  <a:lnTo>
                    <a:pt x="815925" y="1205029"/>
                  </a:lnTo>
                  <a:lnTo>
                    <a:pt x="787562" y="1239728"/>
                  </a:lnTo>
                  <a:lnTo>
                    <a:pt x="759660" y="1274813"/>
                  </a:lnTo>
                  <a:lnTo>
                    <a:pt x="732223" y="1310281"/>
                  </a:lnTo>
                  <a:lnTo>
                    <a:pt x="705257" y="1346126"/>
                  </a:lnTo>
                  <a:lnTo>
                    <a:pt x="678765" y="1382344"/>
                  </a:lnTo>
                  <a:lnTo>
                    <a:pt x="652753" y="1418931"/>
                  </a:lnTo>
                  <a:lnTo>
                    <a:pt x="627224" y="1455880"/>
                  </a:lnTo>
                  <a:lnTo>
                    <a:pt x="602185" y="1493189"/>
                  </a:lnTo>
                  <a:lnTo>
                    <a:pt x="577638" y="1530853"/>
                  </a:lnTo>
                  <a:lnTo>
                    <a:pt x="553590" y="1568866"/>
                  </a:lnTo>
                  <a:lnTo>
                    <a:pt x="530044" y="1607224"/>
                  </a:lnTo>
                  <a:lnTo>
                    <a:pt x="507005" y="1645923"/>
                  </a:lnTo>
                  <a:lnTo>
                    <a:pt x="484478" y="1684957"/>
                  </a:lnTo>
                  <a:lnTo>
                    <a:pt x="462468" y="1724323"/>
                  </a:lnTo>
                  <a:lnTo>
                    <a:pt x="440978" y="1764015"/>
                  </a:lnTo>
                  <a:lnTo>
                    <a:pt x="420014" y="1804030"/>
                  </a:lnTo>
                  <a:lnTo>
                    <a:pt x="399580" y="1844362"/>
                  </a:lnTo>
                  <a:lnTo>
                    <a:pt x="379681" y="1885007"/>
                  </a:lnTo>
                  <a:lnTo>
                    <a:pt x="360322" y="1925960"/>
                  </a:lnTo>
                  <a:lnTo>
                    <a:pt x="341507" y="1967216"/>
                  </a:lnTo>
                  <a:lnTo>
                    <a:pt x="323240" y="2008772"/>
                  </a:lnTo>
                  <a:lnTo>
                    <a:pt x="305527" y="2050622"/>
                  </a:lnTo>
                  <a:lnTo>
                    <a:pt x="288372" y="2092761"/>
                  </a:lnTo>
                  <a:lnTo>
                    <a:pt x="271779" y="2135186"/>
                  </a:lnTo>
                  <a:lnTo>
                    <a:pt x="255754" y="2177891"/>
                  </a:lnTo>
                  <a:lnTo>
                    <a:pt x="240300" y="2220872"/>
                  </a:lnTo>
                  <a:lnTo>
                    <a:pt x="225423" y="2264124"/>
                  </a:lnTo>
                  <a:lnTo>
                    <a:pt x="211127" y="2307643"/>
                  </a:lnTo>
                  <a:lnTo>
                    <a:pt x="197417" y="2351424"/>
                  </a:lnTo>
                  <a:lnTo>
                    <a:pt x="184297" y="2395462"/>
                  </a:lnTo>
                  <a:lnTo>
                    <a:pt x="171772" y="2439753"/>
                  </a:lnTo>
                  <a:lnTo>
                    <a:pt x="159846" y="2484292"/>
                  </a:lnTo>
                  <a:lnTo>
                    <a:pt x="148525" y="2529074"/>
                  </a:lnTo>
                  <a:lnTo>
                    <a:pt x="137812" y="2574096"/>
                  </a:lnTo>
                  <a:lnTo>
                    <a:pt x="127713" y="2619352"/>
                  </a:lnTo>
                  <a:lnTo>
                    <a:pt x="118232" y="2664837"/>
                  </a:lnTo>
                  <a:lnTo>
                    <a:pt x="109374" y="2710548"/>
                  </a:lnTo>
                  <a:lnTo>
                    <a:pt x="101143" y="2756478"/>
                  </a:lnTo>
                  <a:lnTo>
                    <a:pt x="93544" y="2802625"/>
                  </a:lnTo>
                  <a:lnTo>
                    <a:pt x="86582" y="2848983"/>
                  </a:lnTo>
                  <a:lnTo>
                    <a:pt x="80260" y="2895548"/>
                  </a:lnTo>
                  <a:lnTo>
                    <a:pt x="74585" y="2942314"/>
                  </a:lnTo>
                  <a:lnTo>
                    <a:pt x="69559" y="2989278"/>
                  </a:lnTo>
                  <a:lnTo>
                    <a:pt x="65189" y="3036434"/>
                  </a:lnTo>
                  <a:lnTo>
                    <a:pt x="61479" y="3083779"/>
                  </a:lnTo>
                  <a:lnTo>
                    <a:pt x="58433" y="3131307"/>
                  </a:lnTo>
                  <a:lnTo>
                    <a:pt x="56055" y="3179014"/>
                  </a:lnTo>
                  <a:lnTo>
                    <a:pt x="54351" y="3226895"/>
                  </a:lnTo>
                  <a:lnTo>
                    <a:pt x="53326" y="3274946"/>
                  </a:lnTo>
                  <a:lnTo>
                    <a:pt x="52983" y="3323162"/>
                  </a:lnTo>
                  <a:lnTo>
                    <a:pt x="0" y="9911019"/>
                  </a:lnTo>
                  <a:lnTo>
                    <a:pt x="5224387" y="9911019"/>
                  </a:lnTo>
                  <a:lnTo>
                    <a:pt x="5224387" y="0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42272" y="6480784"/>
              <a:ext cx="5476875" cy="3806825"/>
            </a:xfrm>
            <a:custGeom>
              <a:avLst/>
              <a:gdLst/>
              <a:ahLst/>
              <a:cxnLst/>
              <a:rect l="l" t="t" r="r" b="b"/>
              <a:pathLst>
                <a:path w="5476875" h="3806825">
                  <a:moveTo>
                    <a:pt x="2712897" y="3806215"/>
                  </a:moveTo>
                  <a:lnTo>
                    <a:pt x="2703779" y="3767785"/>
                  </a:lnTo>
                  <a:lnTo>
                    <a:pt x="2691396" y="3722573"/>
                  </a:lnTo>
                  <a:lnTo>
                    <a:pt x="2677528" y="3677996"/>
                  </a:lnTo>
                  <a:lnTo>
                    <a:pt x="2662186" y="3634092"/>
                  </a:lnTo>
                  <a:lnTo>
                    <a:pt x="2645422" y="3590874"/>
                  </a:lnTo>
                  <a:lnTo>
                    <a:pt x="2627249" y="3548380"/>
                  </a:lnTo>
                  <a:lnTo>
                    <a:pt x="2607691" y="3506635"/>
                  </a:lnTo>
                  <a:lnTo>
                    <a:pt x="2586786" y="3465677"/>
                  </a:lnTo>
                  <a:lnTo>
                    <a:pt x="2564561" y="3425520"/>
                  </a:lnTo>
                  <a:lnTo>
                    <a:pt x="2541041" y="3386213"/>
                  </a:lnTo>
                  <a:lnTo>
                    <a:pt x="2516263" y="3347758"/>
                  </a:lnTo>
                  <a:lnTo>
                    <a:pt x="2490254" y="3310204"/>
                  </a:lnTo>
                  <a:lnTo>
                    <a:pt x="2463038" y="3273577"/>
                  </a:lnTo>
                  <a:lnTo>
                    <a:pt x="2434640" y="3237903"/>
                  </a:lnTo>
                  <a:lnTo>
                    <a:pt x="2405100" y="3203206"/>
                  </a:lnTo>
                  <a:lnTo>
                    <a:pt x="2374442" y="3169513"/>
                  </a:lnTo>
                  <a:lnTo>
                    <a:pt x="2342680" y="3136874"/>
                  </a:lnTo>
                  <a:lnTo>
                    <a:pt x="2309863" y="3105289"/>
                  </a:lnTo>
                  <a:lnTo>
                    <a:pt x="2276017" y="3074797"/>
                  </a:lnTo>
                  <a:lnTo>
                    <a:pt x="2241169" y="3045434"/>
                  </a:lnTo>
                  <a:lnTo>
                    <a:pt x="2205329" y="3017228"/>
                  </a:lnTo>
                  <a:lnTo>
                    <a:pt x="2168563" y="2990202"/>
                  </a:lnTo>
                  <a:lnTo>
                    <a:pt x="2130856" y="2964383"/>
                  </a:lnTo>
                  <a:lnTo>
                    <a:pt x="2092274" y="2939808"/>
                  </a:lnTo>
                  <a:lnTo>
                    <a:pt x="2052828" y="2916504"/>
                  </a:lnTo>
                  <a:lnTo>
                    <a:pt x="2012543" y="2894482"/>
                  </a:lnTo>
                  <a:lnTo>
                    <a:pt x="1971459" y="2873794"/>
                  </a:lnTo>
                  <a:lnTo>
                    <a:pt x="1929599" y="2854464"/>
                  </a:lnTo>
                  <a:lnTo>
                    <a:pt x="1886978" y="2836507"/>
                  </a:lnTo>
                  <a:lnTo>
                    <a:pt x="1843659" y="2819958"/>
                  </a:lnTo>
                  <a:lnTo>
                    <a:pt x="1799640" y="2804858"/>
                  </a:lnTo>
                  <a:lnTo>
                    <a:pt x="1754962" y="2791218"/>
                  </a:lnTo>
                  <a:lnTo>
                    <a:pt x="1709648" y="2779090"/>
                  </a:lnTo>
                  <a:lnTo>
                    <a:pt x="1663738" y="2768473"/>
                  </a:lnTo>
                  <a:lnTo>
                    <a:pt x="1617243" y="2759418"/>
                  </a:lnTo>
                  <a:lnTo>
                    <a:pt x="1570215" y="2751937"/>
                  </a:lnTo>
                  <a:lnTo>
                    <a:pt x="1522653" y="2746070"/>
                  </a:lnTo>
                  <a:lnTo>
                    <a:pt x="1474609" y="2741853"/>
                  </a:lnTo>
                  <a:lnTo>
                    <a:pt x="1426108" y="2739288"/>
                  </a:lnTo>
                  <a:lnTo>
                    <a:pt x="1377175" y="2738437"/>
                  </a:lnTo>
                  <a:lnTo>
                    <a:pt x="1327365" y="2739288"/>
                  </a:lnTo>
                  <a:lnTo>
                    <a:pt x="1328521" y="2739288"/>
                  </a:lnTo>
                  <a:lnTo>
                    <a:pt x="1279144" y="2741853"/>
                  </a:lnTo>
                  <a:lnTo>
                    <a:pt x="1280071" y="2741853"/>
                  </a:lnTo>
                  <a:lnTo>
                    <a:pt x="1234249" y="2745803"/>
                  </a:lnTo>
                  <a:lnTo>
                    <a:pt x="1187500" y="2751467"/>
                  </a:lnTo>
                  <a:lnTo>
                    <a:pt x="1141260" y="2758694"/>
                  </a:lnTo>
                  <a:lnTo>
                    <a:pt x="1095552" y="2767431"/>
                  </a:lnTo>
                  <a:lnTo>
                    <a:pt x="1050378" y="2777680"/>
                  </a:lnTo>
                  <a:lnTo>
                    <a:pt x="1005801" y="2789415"/>
                  </a:lnTo>
                  <a:lnTo>
                    <a:pt x="961821" y="2802585"/>
                  </a:lnTo>
                  <a:lnTo>
                    <a:pt x="918476" y="2817177"/>
                  </a:lnTo>
                  <a:lnTo>
                    <a:pt x="875792" y="2833166"/>
                  </a:lnTo>
                  <a:lnTo>
                    <a:pt x="833793" y="2850527"/>
                  </a:lnTo>
                  <a:lnTo>
                    <a:pt x="792505" y="2869222"/>
                  </a:lnTo>
                  <a:lnTo>
                    <a:pt x="751967" y="2889224"/>
                  </a:lnTo>
                  <a:lnTo>
                    <a:pt x="712190" y="2910509"/>
                  </a:lnTo>
                  <a:lnTo>
                    <a:pt x="673214" y="2933065"/>
                  </a:lnTo>
                  <a:lnTo>
                    <a:pt x="635063" y="2956839"/>
                  </a:lnTo>
                  <a:lnTo>
                    <a:pt x="597763" y="2981833"/>
                  </a:lnTo>
                  <a:lnTo>
                    <a:pt x="561340" y="3007982"/>
                  </a:lnTo>
                  <a:lnTo>
                    <a:pt x="525818" y="3035300"/>
                  </a:lnTo>
                  <a:lnTo>
                    <a:pt x="491236" y="3063722"/>
                  </a:lnTo>
                  <a:lnTo>
                    <a:pt x="457606" y="3093250"/>
                  </a:lnTo>
                  <a:lnTo>
                    <a:pt x="424954" y="3123844"/>
                  </a:lnTo>
                  <a:lnTo>
                    <a:pt x="393331" y="3155480"/>
                  </a:lnTo>
                  <a:lnTo>
                    <a:pt x="362737" y="3188131"/>
                  </a:lnTo>
                  <a:lnTo>
                    <a:pt x="333222" y="3221761"/>
                  </a:lnTo>
                  <a:lnTo>
                    <a:pt x="304800" y="3256356"/>
                  </a:lnTo>
                  <a:lnTo>
                    <a:pt x="277495" y="3291878"/>
                  </a:lnTo>
                  <a:lnTo>
                    <a:pt x="251333" y="3328314"/>
                  </a:lnTo>
                  <a:lnTo>
                    <a:pt x="226352" y="3365627"/>
                  </a:lnTo>
                  <a:lnTo>
                    <a:pt x="202577" y="3403777"/>
                  </a:lnTo>
                  <a:lnTo>
                    <a:pt x="180035" y="3442766"/>
                  </a:lnTo>
                  <a:lnTo>
                    <a:pt x="158750" y="3482543"/>
                  </a:lnTo>
                  <a:lnTo>
                    <a:pt x="138747" y="3523081"/>
                  </a:lnTo>
                  <a:lnTo>
                    <a:pt x="120065" y="3564369"/>
                  </a:lnTo>
                  <a:lnTo>
                    <a:pt x="102704" y="3606381"/>
                  </a:lnTo>
                  <a:lnTo>
                    <a:pt x="86728" y="3649065"/>
                  </a:lnTo>
                  <a:lnTo>
                    <a:pt x="72136" y="3692410"/>
                  </a:lnTo>
                  <a:lnTo>
                    <a:pt x="58966" y="3736403"/>
                  </a:lnTo>
                  <a:lnTo>
                    <a:pt x="47244" y="3780993"/>
                  </a:lnTo>
                  <a:lnTo>
                    <a:pt x="41516" y="3806215"/>
                  </a:lnTo>
                  <a:lnTo>
                    <a:pt x="2712897" y="3806215"/>
                  </a:lnTo>
                  <a:close/>
                </a:path>
                <a:path w="5476875" h="3806825">
                  <a:moveTo>
                    <a:pt x="2738297" y="1369161"/>
                  </a:moveTo>
                  <a:lnTo>
                    <a:pt x="2734995" y="1273429"/>
                  </a:lnTo>
                  <a:lnTo>
                    <a:pt x="2725267" y="1179474"/>
                  </a:lnTo>
                  <a:lnTo>
                    <a:pt x="2709303" y="1087501"/>
                  </a:lnTo>
                  <a:lnTo>
                    <a:pt x="2687332" y="997737"/>
                  </a:lnTo>
                  <a:lnTo>
                    <a:pt x="2659570" y="910412"/>
                  </a:lnTo>
                  <a:lnTo>
                    <a:pt x="2626233" y="825715"/>
                  </a:lnTo>
                  <a:lnTo>
                    <a:pt x="2587536" y="743889"/>
                  </a:lnTo>
                  <a:lnTo>
                    <a:pt x="2543708" y="665124"/>
                  </a:lnTo>
                  <a:lnTo>
                    <a:pt x="2494953" y="589673"/>
                  </a:lnTo>
                  <a:lnTo>
                    <a:pt x="2441498" y="517715"/>
                  </a:lnTo>
                  <a:lnTo>
                    <a:pt x="2383548" y="449503"/>
                  </a:lnTo>
                  <a:lnTo>
                    <a:pt x="2321331" y="385229"/>
                  </a:lnTo>
                  <a:lnTo>
                    <a:pt x="2255062" y="325120"/>
                  </a:lnTo>
                  <a:lnTo>
                    <a:pt x="2184958" y="269379"/>
                  </a:lnTo>
                  <a:lnTo>
                    <a:pt x="2111222" y="218249"/>
                  </a:lnTo>
                  <a:lnTo>
                    <a:pt x="2034095" y="171932"/>
                  </a:lnTo>
                  <a:lnTo>
                    <a:pt x="1953793" y="130644"/>
                  </a:lnTo>
                  <a:lnTo>
                    <a:pt x="1870506" y="94602"/>
                  </a:lnTo>
                  <a:lnTo>
                    <a:pt x="1784477" y="64020"/>
                  </a:lnTo>
                  <a:lnTo>
                    <a:pt x="1695919" y="39128"/>
                  </a:lnTo>
                  <a:lnTo>
                    <a:pt x="1605038" y="20142"/>
                  </a:lnTo>
                  <a:lnTo>
                    <a:pt x="1512062" y="7264"/>
                  </a:lnTo>
                  <a:lnTo>
                    <a:pt x="1417205" y="723"/>
                  </a:lnTo>
                  <a:lnTo>
                    <a:pt x="1321079" y="723"/>
                  </a:lnTo>
                  <a:lnTo>
                    <a:pt x="1226223" y="7264"/>
                  </a:lnTo>
                  <a:lnTo>
                    <a:pt x="1133246" y="20142"/>
                  </a:lnTo>
                  <a:lnTo>
                    <a:pt x="1042365" y="39128"/>
                  </a:lnTo>
                  <a:lnTo>
                    <a:pt x="953808" y="64020"/>
                  </a:lnTo>
                  <a:lnTo>
                    <a:pt x="867778" y="94602"/>
                  </a:lnTo>
                  <a:lnTo>
                    <a:pt x="784504" y="130644"/>
                  </a:lnTo>
                  <a:lnTo>
                    <a:pt x="704189" y="171932"/>
                  </a:lnTo>
                  <a:lnTo>
                    <a:pt x="627062" y="218249"/>
                  </a:lnTo>
                  <a:lnTo>
                    <a:pt x="553339" y="269379"/>
                  </a:lnTo>
                  <a:lnTo>
                    <a:pt x="483235" y="325120"/>
                  </a:lnTo>
                  <a:lnTo>
                    <a:pt x="416966" y="385229"/>
                  </a:lnTo>
                  <a:lnTo>
                    <a:pt x="354749" y="449503"/>
                  </a:lnTo>
                  <a:lnTo>
                    <a:pt x="296799" y="517715"/>
                  </a:lnTo>
                  <a:lnTo>
                    <a:pt x="243344" y="589673"/>
                  </a:lnTo>
                  <a:lnTo>
                    <a:pt x="194589" y="665124"/>
                  </a:lnTo>
                  <a:lnTo>
                    <a:pt x="150749" y="743877"/>
                  </a:lnTo>
                  <a:lnTo>
                    <a:pt x="112064" y="825715"/>
                  </a:lnTo>
                  <a:lnTo>
                    <a:pt x="78727" y="910412"/>
                  </a:lnTo>
                  <a:lnTo>
                    <a:pt x="50965" y="997737"/>
                  </a:lnTo>
                  <a:lnTo>
                    <a:pt x="28994" y="1087501"/>
                  </a:lnTo>
                  <a:lnTo>
                    <a:pt x="13030" y="1179474"/>
                  </a:lnTo>
                  <a:lnTo>
                    <a:pt x="3302" y="1273429"/>
                  </a:lnTo>
                  <a:lnTo>
                    <a:pt x="0" y="1369161"/>
                  </a:lnTo>
                  <a:lnTo>
                    <a:pt x="3302" y="1464894"/>
                  </a:lnTo>
                  <a:lnTo>
                    <a:pt x="13030" y="1558836"/>
                  </a:lnTo>
                  <a:lnTo>
                    <a:pt x="28994" y="1650796"/>
                  </a:lnTo>
                  <a:lnTo>
                    <a:pt x="50965" y="1740560"/>
                  </a:lnTo>
                  <a:lnTo>
                    <a:pt x="78727" y="1827885"/>
                  </a:lnTo>
                  <a:lnTo>
                    <a:pt x="112064" y="1912581"/>
                  </a:lnTo>
                  <a:lnTo>
                    <a:pt x="150749" y="1994408"/>
                  </a:lnTo>
                  <a:lnTo>
                    <a:pt x="194589" y="2073160"/>
                  </a:lnTo>
                  <a:lnTo>
                    <a:pt x="243344" y="2148624"/>
                  </a:lnTo>
                  <a:lnTo>
                    <a:pt x="296799" y="2220569"/>
                  </a:lnTo>
                  <a:lnTo>
                    <a:pt x="354749" y="2288794"/>
                  </a:lnTo>
                  <a:lnTo>
                    <a:pt x="416966" y="2353068"/>
                  </a:lnTo>
                  <a:lnTo>
                    <a:pt x="483235" y="2413177"/>
                  </a:lnTo>
                  <a:lnTo>
                    <a:pt x="553339" y="2468918"/>
                  </a:lnTo>
                  <a:lnTo>
                    <a:pt x="627062" y="2520061"/>
                  </a:lnTo>
                  <a:lnTo>
                    <a:pt x="704189" y="2566378"/>
                  </a:lnTo>
                  <a:lnTo>
                    <a:pt x="784504" y="2607678"/>
                  </a:lnTo>
                  <a:lnTo>
                    <a:pt x="867778" y="2643721"/>
                  </a:lnTo>
                  <a:lnTo>
                    <a:pt x="953808" y="2674302"/>
                  </a:lnTo>
                  <a:lnTo>
                    <a:pt x="1042365" y="2699194"/>
                  </a:lnTo>
                  <a:lnTo>
                    <a:pt x="1133246" y="2718193"/>
                  </a:lnTo>
                  <a:lnTo>
                    <a:pt x="1226223" y="2731071"/>
                  </a:lnTo>
                  <a:lnTo>
                    <a:pt x="1321079" y="2737612"/>
                  </a:lnTo>
                  <a:lnTo>
                    <a:pt x="1417218" y="2737612"/>
                  </a:lnTo>
                  <a:lnTo>
                    <a:pt x="1512074" y="2731071"/>
                  </a:lnTo>
                  <a:lnTo>
                    <a:pt x="1605038" y="2718193"/>
                  </a:lnTo>
                  <a:lnTo>
                    <a:pt x="1695919" y="2699194"/>
                  </a:lnTo>
                  <a:lnTo>
                    <a:pt x="1784477" y="2674302"/>
                  </a:lnTo>
                  <a:lnTo>
                    <a:pt x="1870506" y="2643721"/>
                  </a:lnTo>
                  <a:lnTo>
                    <a:pt x="1953793" y="2607678"/>
                  </a:lnTo>
                  <a:lnTo>
                    <a:pt x="2034095" y="2566378"/>
                  </a:lnTo>
                  <a:lnTo>
                    <a:pt x="2111222" y="2520061"/>
                  </a:lnTo>
                  <a:lnTo>
                    <a:pt x="2184958" y="2468918"/>
                  </a:lnTo>
                  <a:lnTo>
                    <a:pt x="2255062" y="2413177"/>
                  </a:lnTo>
                  <a:lnTo>
                    <a:pt x="2321331" y="2353068"/>
                  </a:lnTo>
                  <a:lnTo>
                    <a:pt x="2383548" y="2288794"/>
                  </a:lnTo>
                  <a:lnTo>
                    <a:pt x="2441498" y="2220569"/>
                  </a:lnTo>
                  <a:lnTo>
                    <a:pt x="2494953" y="2148624"/>
                  </a:lnTo>
                  <a:lnTo>
                    <a:pt x="2543708" y="2073160"/>
                  </a:lnTo>
                  <a:lnTo>
                    <a:pt x="2587536" y="1994408"/>
                  </a:lnTo>
                  <a:lnTo>
                    <a:pt x="2626233" y="1912581"/>
                  </a:lnTo>
                  <a:lnTo>
                    <a:pt x="2659570" y="1827885"/>
                  </a:lnTo>
                  <a:lnTo>
                    <a:pt x="2687332" y="1740560"/>
                  </a:lnTo>
                  <a:lnTo>
                    <a:pt x="2709303" y="1650796"/>
                  </a:lnTo>
                  <a:lnTo>
                    <a:pt x="2725267" y="1558836"/>
                  </a:lnTo>
                  <a:lnTo>
                    <a:pt x="2734995" y="1464894"/>
                  </a:lnTo>
                  <a:lnTo>
                    <a:pt x="2738297" y="1369161"/>
                  </a:lnTo>
                  <a:close/>
                </a:path>
                <a:path w="5476875" h="3806825">
                  <a:moveTo>
                    <a:pt x="5443156" y="3806215"/>
                  </a:moveTo>
                  <a:lnTo>
                    <a:pt x="5425706" y="3736403"/>
                  </a:lnTo>
                  <a:lnTo>
                    <a:pt x="5412537" y="3692423"/>
                  </a:lnTo>
                  <a:lnTo>
                    <a:pt x="5397944" y="3649078"/>
                  </a:lnTo>
                  <a:lnTo>
                    <a:pt x="5381968" y="3606393"/>
                  </a:lnTo>
                  <a:lnTo>
                    <a:pt x="5364619" y="3564382"/>
                  </a:lnTo>
                  <a:lnTo>
                    <a:pt x="5345925" y="3523107"/>
                  </a:lnTo>
                  <a:lnTo>
                    <a:pt x="5325923" y="3482556"/>
                  </a:lnTo>
                  <a:lnTo>
                    <a:pt x="5304637" y="3442779"/>
                  </a:lnTo>
                  <a:lnTo>
                    <a:pt x="5282095" y="3403803"/>
                  </a:lnTo>
                  <a:lnTo>
                    <a:pt x="5258308" y="3365652"/>
                  </a:lnTo>
                  <a:lnTo>
                    <a:pt x="5233340" y="3328339"/>
                  </a:lnTo>
                  <a:lnTo>
                    <a:pt x="5207178" y="3291916"/>
                  </a:lnTo>
                  <a:lnTo>
                    <a:pt x="5179873" y="3256394"/>
                  </a:lnTo>
                  <a:lnTo>
                    <a:pt x="5151450" y="3221799"/>
                  </a:lnTo>
                  <a:lnTo>
                    <a:pt x="5121935" y="3188170"/>
                  </a:lnTo>
                  <a:lnTo>
                    <a:pt x="5091341" y="3155531"/>
                  </a:lnTo>
                  <a:lnTo>
                    <a:pt x="5059718" y="3123895"/>
                  </a:lnTo>
                  <a:lnTo>
                    <a:pt x="5027066" y="3093301"/>
                  </a:lnTo>
                  <a:lnTo>
                    <a:pt x="4993437" y="3063786"/>
                  </a:lnTo>
                  <a:lnTo>
                    <a:pt x="4958854" y="3035350"/>
                  </a:lnTo>
                  <a:lnTo>
                    <a:pt x="4923333" y="3008045"/>
                  </a:lnTo>
                  <a:lnTo>
                    <a:pt x="4886909" y="2981883"/>
                  </a:lnTo>
                  <a:lnTo>
                    <a:pt x="4849609" y="2956903"/>
                  </a:lnTo>
                  <a:lnTo>
                    <a:pt x="4811458" y="2933128"/>
                  </a:lnTo>
                  <a:lnTo>
                    <a:pt x="4772482" y="2910586"/>
                  </a:lnTo>
                  <a:lnTo>
                    <a:pt x="4732706" y="2889288"/>
                  </a:lnTo>
                  <a:lnTo>
                    <a:pt x="4692167" y="2869285"/>
                  </a:lnTo>
                  <a:lnTo>
                    <a:pt x="4650892" y="2850604"/>
                  </a:lnTo>
                  <a:lnTo>
                    <a:pt x="4608893" y="2833243"/>
                  </a:lnTo>
                  <a:lnTo>
                    <a:pt x="4566209" y="2817253"/>
                  </a:lnTo>
                  <a:lnTo>
                    <a:pt x="4522863" y="2802661"/>
                  </a:lnTo>
                  <a:lnTo>
                    <a:pt x="4478883" y="2789491"/>
                  </a:lnTo>
                  <a:lnTo>
                    <a:pt x="4434306" y="2777769"/>
                  </a:lnTo>
                  <a:lnTo>
                    <a:pt x="4389145" y="2767520"/>
                  </a:lnTo>
                  <a:lnTo>
                    <a:pt x="4343425" y="2758770"/>
                  </a:lnTo>
                  <a:lnTo>
                    <a:pt x="4297184" y="2751556"/>
                  </a:lnTo>
                  <a:lnTo>
                    <a:pt x="4250448" y="2745892"/>
                  </a:lnTo>
                  <a:lnTo>
                    <a:pt x="4203573" y="2741853"/>
                  </a:lnTo>
                  <a:lnTo>
                    <a:pt x="4155592" y="2739352"/>
                  </a:lnTo>
                  <a:lnTo>
                    <a:pt x="4107523" y="2738526"/>
                  </a:lnTo>
                  <a:lnTo>
                    <a:pt x="4054703" y="2739352"/>
                  </a:lnTo>
                  <a:lnTo>
                    <a:pt x="4057434" y="2739352"/>
                  </a:lnTo>
                  <a:lnTo>
                    <a:pt x="4010088" y="2741853"/>
                  </a:lnTo>
                  <a:lnTo>
                    <a:pt x="3962044" y="2746070"/>
                  </a:lnTo>
                  <a:lnTo>
                    <a:pt x="3914495" y="2751937"/>
                  </a:lnTo>
                  <a:lnTo>
                    <a:pt x="3867454" y="2759418"/>
                  </a:lnTo>
                  <a:lnTo>
                    <a:pt x="3820960" y="2768473"/>
                  </a:lnTo>
                  <a:lnTo>
                    <a:pt x="3775049" y="2779090"/>
                  </a:lnTo>
                  <a:lnTo>
                    <a:pt x="3729736" y="2791218"/>
                  </a:lnTo>
                  <a:lnTo>
                    <a:pt x="3685057" y="2804858"/>
                  </a:lnTo>
                  <a:lnTo>
                    <a:pt x="3641039" y="2819958"/>
                  </a:lnTo>
                  <a:lnTo>
                    <a:pt x="3597719" y="2836507"/>
                  </a:lnTo>
                  <a:lnTo>
                    <a:pt x="3555111" y="2854464"/>
                  </a:lnTo>
                  <a:lnTo>
                    <a:pt x="3513239" y="2873794"/>
                  </a:lnTo>
                  <a:lnTo>
                    <a:pt x="3472154" y="2894482"/>
                  </a:lnTo>
                  <a:lnTo>
                    <a:pt x="3431870" y="2916504"/>
                  </a:lnTo>
                  <a:lnTo>
                    <a:pt x="3392424" y="2939808"/>
                  </a:lnTo>
                  <a:lnTo>
                    <a:pt x="3353841" y="2964383"/>
                  </a:lnTo>
                  <a:lnTo>
                    <a:pt x="3316135" y="2990202"/>
                  </a:lnTo>
                  <a:lnTo>
                    <a:pt x="3279356" y="3017228"/>
                  </a:lnTo>
                  <a:lnTo>
                    <a:pt x="3243529" y="3045434"/>
                  </a:lnTo>
                  <a:lnTo>
                    <a:pt x="3208667" y="3074797"/>
                  </a:lnTo>
                  <a:lnTo>
                    <a:pt x="3174822" y="3105289"/>
                  </a:lnTo>
                  <a:lnTo>
                    <a:pt x="3142005" y="3136874"/>
                  </a:lnTo>
                  <a:lnTo>
                    <a:pt x="3110255" y="3169513"/>
                  </a:lnTo>
                  <a:lnTo>
                    <a:pt x="3079585" y="3203206"/>
                  </a:lnTo>
                  <a:lnTo>
                    <a:pt x="3050044" y="3237903"/>
                  </a:lnTo>
                  <a:lnTo>
                    <a:pt x="3021647" y="3273577"/>
                  </a:lnTo>
                  <a:lnTo>
                    <a:pt x="2994418" y="3310204"/>
                  </a:lnTo>
                  <a:lnTo>
                    <a:pt x="2968409" y="3347758"/>
                  </a:lnTo>
                  <a:lnTo>
                    <a:pt x="2943631" y="3386213"/>
                  </a:lnTo>
                  <a:lnTo>
                    <a:pt x="2920111" y="3425520"/>
                  </a:lnTo>
                  <a:lnTo>
                    <a:pt x="2897886" y="3465677"/>
                  </a:lnTo>
                  <a:lnTo>
                    <a:pt x="2876981" y="3506635"/>
                  </a:lnTo>
                  <a:lnTo>
                    <a:pt x="2857411" y="3548380"/>
                  </a:lnTo>
                  <a:lnTo>
                    <a:pt x="2839237" y="3590874"/>
                  </a:lnTo>
                  <a:lnTo>
                    <a:pt x="2822460" y="3634092"/>
                  </a:lnTo>
                  <a:lnTo>
                    <a:pt x="2807119" y="3677996"/>
                  </a:lnTo>
                  <a:lnTo>
                    <a:pt x="2793238" y="3722573"/>
                  </a:lnTo>
                  <a:lnTo>
                    <a:pt x="2780855" y="3767785"/>
                  </a:lnTo>
                  <a:lnTo>
                    <a:pt x="2771749" y="3806215"/>
                  </a:lnTo>
                  <a:lnTo>
                    <a:pt x="5443156" y="3806215"/>
                  </a:lnTo>
                  <a:close/>
                </a:path>
                <a:path w="5476875" h="3806825">
                  <a:moveTo>
                    <a:pt x="5476468" y="1391450"/>
                  </a:moveTo>
                  <a:lnTo>
                    <a:pt x="5475021" y="1302004"/>
                  </a:lnTo>
                  <a:lnTo>
                    <a:pt x="5467756" y="1212786"/>
                  </a:lnTo>
                  <a:lnTo>
                    <a:pt x="5454688" y="1124102"/>
                  </a:lnTo>
                  <a:lnTo>
                    <a:pt x="5435803" y="1036269"/>
                  </a:lnTo>
                  <a:lnTo>
                    <a:pt x="5411114" y="949591"/>
                  </a:lnTo>
                  <a:lnTo>
                    <a:pt x="5380609" y="864374"/>
                  </a:lnTo>
                  <a:lnTo>
                    <a:pt x="5344299" y="780910"/>
                  </a:lnTo>
                  <a:lnTo>
                    <a:pt x="5302186" y="699541"/>
                  </a:lnTo>
                  <a:lnTo>
                    <a:pt x="5254256" y="620534"/>
                  </a:lnTo>
                  <a:lnTo>
                    <a:pt x="5200510" y="544233"/>
                  </a:lnTo>
                  <a:lnTo>
                    <a:pt x="5140972" y="470916"/>
                  </a:lnTo>
                  <a:lnTo>
                    <a:pt x="5075606" y="400900"/>
                  </a:lnTo>
                  <a:lnTo>
                    <a:pt x="5005603" y="335534"/>
                  </a:lnTo>
                  <a:lnTo>
                    <a:pt x="4932299" y="275983"/>
                  </a:lnTo>
                  <a:lnTo>
                    <a:pt x="4855997" y="222237"/>
                  </a:lnTo>
                  <a:lnTo>
                    <a:pt x="4777003" y="174307"/>
                  </a:lnTo>
                  <a:lnTo>
                    <a:pt x="4695634" y="132181"/>
                  </a:lnTo>
                  <a:lnTo>
                    <a:pt x="4612183" y="95872"/>
                  </a:lnTo>
                  <a:lnTo>
                    <a:pt x="4526966" y="65366"/>
                  </a:lnTo>
                  <a:lnTo>
                    <a:pt x="4440301" y="40678"/>
                  </a:lnTo>
                  <a:lnTo>
                    <a:pt x="4352468" y="21793"/>
                  </a:lnTo>
                  <a:lnTo>
                    <a:pt x="4263796" y="8724"/>
                  </a:lnTo>
                  <a:lnTo>
                    <a:pt x="4174591" y="1460"/>
                  </a:lnTo>
                  <a:lnTo>
                    <a:pt x="4085158" y="0"/>
                  </a:lnTo>
                  <a:lnTo>
                    <a:pt x="3995788" y="4368"/>
                  </a:lnTo>
                  <a:lnTo>
                    <a:pt x="3906812" y="14528"/>
                  </a:lnTo>
                  <a:lnTo>
                    <a:pt x="3818521" y="30505"/>
                  </a:lnTo>
                  <a:lnTo>
                    <a:pt x="3731222" y="52298"/>
                  </a:lnTo>
                  <a:lnTo>
                    <a:pt x="3645243" y="79895"/>
                  </a:lnTo>
                  <a:lnTo>
                    <a:pt x="3560864" y="113309"/>
                  </a:lnTo>
                  <a:lnTo>
                    <a:pt x="3478415" y="152527"/>
                  </a:lnTo>
                  <a:lnTo>
                    <a:pt x="3398189" y="197548"/>
                  </a:lnTo>
                  <a:lnTo>
                    <a:pt x="3320491" y="248386"/>
                  </a:lnTo>
                  <a:lnTo>
                    <a:pt x="3245637" y="305041"/>
                  </a:lnTo>
                  <a:lnTo>
                    <a:pt x="3173933" y="367499"/>
                  </a:lnTo>
                  <a:lnTo>
                    <a:pt x="3105950" y="435470"/>
                  </a:lnTo>
                  <a:lnTo>
                    <a:pt x="3043517" y="507174"/>
                  </a:lnTo>
                  <a:lnTo>
                    <a:pt x="2986875" y="582028"/>
                  </a:lnTo>
                  <a:lnTo>
                    <a:pt x="2936049" y="659714"/>
                  </a:lnTo>
                  <a:lnTo>
                    <a:pt x="2891040" y="739952"/>
                  </a:lnTo>
                  <a:lnTo>
                    <a:pt x="2851835" y="822401"/>
                  </a:lnTo>
                  <a:lnTo>
                    <a:pt x="2818434" y="906780"/>
                  </a:lnTo>
                  <a:lnTo>
                    <a:pt x="2790837" y="992771"/>
                  </a:lnTo>
                  <a:lnTo>
                    <a:pt x="2769057" y="1080071"/>
                  </a:lnTo>
                  <a:lnTo>
                    <a:pt x="2753080" y="1168361"/>
                  </a:lnTo>
                  <a:lnTo>
                    <a:pt x="2742920" y="1257350"/>
                  </a:lnTo>
                  <a:lnTo>
                    <a:pt x="2738564" y="1346720"/>
                  </a:lnTo>
                  <a:lnTo>
                    <a:pt x="2740012" y="1436166"/>
                  </a:lnTo>
                  <a:lnTo>
                    <a:pt x="2747276" y="1525384"/>
                  </a:lnTo>
                  <a:lnTo>
                    <a:pt x="2760345" y="1614068"/>
                  </a:lnTo>
                  <a:lnTo>
                    <a:pt x="2779230" y="1701901"/>
                  </a:lnTo>
                  <a:lnTo>
                    <a:pt x="2803906" y="1788591"/>
                  </a:lnTo>
                  <a:lnTo>
                    <a:pt x="2834411" y="1873821"/>
                  </a:lnTo>
                  <a:lnTo>
                    <a:pt x="2870708" y="1957273"/>
                  </a:lnTo>
                  <a:lnTo>
                    <a:pt x="2912821" y="2038667"/>
                  </a:lnTo>
                  <a:lnTo>
                    <a:pt x="2960738" y="2117674"/>
                  </a:lnTo>
                  <a:lnTo>
                    <a:pt x="3014472" y="2193988"/>
                  </a:lnTo>
                  <a:lnTo>
                    <a:pt x="3074009" y="2267318"/>
                  </a:lnTo>
                  <a:lnTo>
                    <a:pt x="3139351" y="2337333"/>
                  </a:lnTo>
                  <a:lnTo>
                    <a:pt x="3209366" y="2402687"/>
                  </a:lnTo>
                  <a:lnTo>
                    <a:pt x="3282683" y="2462225"/>
                  </a:lnTo>
                  <a:lnTo>
                    <a:pt x="3358997" y="2515971"/>
                  </a:lnTo>
                  <a:lnTo>
                    <a:pt x="3438004" y="2563888"/>
                  </a:lnTo>
                  <a:lnTo>
                    <a:pt x="3519386" y="2606002"/>
                  </a:lnTo>
                  <a:lnTo>
                    <a:pt x="3602837" y="2642311"/>
                  </a:lnTo>
                  <a:lnTo>
                    <a:pt x="3688054" y="2672816"/>
                  </a:lnTo>
                  <a:lnTo>
                    <a:pt x="3774732" y="2697505"/>
                  </a:lnTo>
                  <a:lnTo>
                    <a:pt x="3862552" y="2716377"/>
                  </a:lnTo>
                  <a:lnTo>
                    <a:pt x="3951236" y="2729446"/>
                  </a:lnTo>
                  <a:lnTo>
                    <a:pt x="4040441" y="2736710"/>
                  </a:lnTo>
                  <a:lnTo>
                    <a:pt x="4129887" y="2738158"/>
                  </a:lnTo>
                  <a:lnTo>
                    <a:pt x="4219245" y="2733802"/>
                  </a:lnTo>
                  <a:lnTo>
                    <a:pt x="4308221" y="2723642"/>
                  </a:lnTo>
                  <a:lnTo>
                    <a:pt x="4396511" y="2707665"/>
                  </a:lnTo>
                  <a:lnTo>
                    <a:pt x="4483798" y="2685885"/>
                  </a:lnTo>
                  <a:lnTo>
                    <a:pt x="4569777" y="2658287"/>
                  </a:lnTo>
                  <a:lnTo>
                    <a:pt x="4654143" y="2624886"/>
                  </a:lnTo>
                  <a:lnTo>
                    <a:pt x="4736592" y="2585669"/>
                  </a:lnTo>
                  <a:lnTo>
                    <a:pt x="4816818" y="2540660"/>
                  </a:lnTo>
                  <a:lnTo>
                    <a:pt x="4894504" y="2489822"/>
                  </a:lnTo>
                  <a:lnTo>
                    <a:pt x="4969345" y="2433180"/>
                  </a:lnTo>
                  <a:lnTo>
                    <a:pt x="5041036" y="2370734"/>
                  </a:lnTo>
                  <a:lnTo>
                    <a:pt x="5109019" y="2302751"/>
                  </a:lnTo>
                  <a:lnTo>
                    <a:pt x="5171465" y="2231047"/>
                  </a:lnTo>
                  <a:lnTo>
                    <a:pt x="5228107" y="2156180"/>
                  </a:lnTo>
                  <a:lnTo>
                    <a:pt x="5278945" y="2078482"/>
                  </a:lnTo>
                  <a:lnTo>
                    <a:pt x="5323967" y="1998243"/>
                  </a:lnTo>
                  <a:lnTo>
                    <a:pt x="5363184" y="1915782"/>
                  </a:lnTo>
                  <a:lnTo>
                    <a:pt x="5396585" y="1831403"/>
                  </a:lnTo>
                  <a:lnTo>
                    <a:pt x="5424182" y="1745411"/>
                  </a:lnTo>
                  <a:lnTo>
                    <a:pt x="5445963" y="1658112"/>
                  </a:lnTo>
                  <a:lnTo>
                    <a:pt x="5461940" y="1569808"/>
                  </a:lnTo>
                  <a:lnTo>
                    <a:pt x="5472112" y="1480820"/>
                  </a:lnTo>
                  <a:lnTo>
                    <a:pt x="5476468" y="1391450"/>
                  </a:lnTo>
                  <a:close/>
                </a:path>
              </a:pathLst>
            </a:custGeom>
            <a:solidFill>
              <a:srgbClr val="C2D9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12457" y="195579"/>
            <a:ext cx="7077709" cy="1506855"/>
            <a:chOff x="412457" y="195579"/>
            <a:chExt cx="7077709" cy="1506855"/>
          </a:xfrm>
        </p:grpSpPr>
        <p:sp>
          <p:nvSpPr>
            <p:cNvPr id="10" name="object 10" descr=""/>
            <p:cNvSpPr/>
            <p:nvPr/>
          </p:nvSpPr>
          <p:spPr>
            <a:xfrm>
              <a:off x="412457" y="195579"/>
              <a:ext cx="7077709" cy="1506855"/>
            </a:xfrm>
            <a:custGeom>
              <a:avLst/>
              <a:gdLst/>
              <a:ahLst/>
              <a:cxnLst/>
              <a:rect l="l" t="t" r="r" b="b"/>
              <a:pathLst>
                <a:path w="7077709" h="1506855">
                  <a:moveTo>
                    <a:pt x="6662712" y="0"/>
                  </a:moveTo>
                  <a:lnTo>
                    <a:pt x="414578" y="0"/>
                  </a:lnTo>
                  <a:lnTo>
                    <a:pt x="380576" y="2497"/>
                  </a:lnTo>
                  <a:lnTo>
                    <a:pt x="314949" y="21895"/>
                  </a:lnTo>
                  <a:lnTo>
                    <a:pt x="253204" y="59203"/>
                  </a:lnTo>
                  <a:lnTo>
                    <a:pt x="224054" y="84089"/>
                  </a:lnTo>
                  <a:lnTo>
                    <a:pt x="196195" y="112870"/>
                  </a:lnTo>
                  <a:lnTo>
                    <a:pt x="169732" y="145353"/>
                  </a:lnTo>
                  <a:lnTo>
                    <a:pt x="144774" y="181343"/>
                  </a:lnTo>
                  <a:lnTo>
                    <a:pt x="121426" y="220646"/>
                  </a:lnTo>
                  <a:lnTo>
                    <a:pt x="99795" y="263069"/>
                  </a:lnTo>
                  <a:lnTo>
                    <a:pt x="79988" y="308417"/>
                  </a:lnTo>
                  <a:lnTo>
                    <a:pt x="62112" y="356497"/>
                  </a:lnTo>
                  <a:lnTo>
                    <a:pt x="46274" y="407114"/>
                  </a:lnTo>
                  <a:lnTo>
                    <a:pt x="32579" y="460075"/>
                  </a:lnTo>
                  <a:lnTo>
                    <a:pt x="21135" y="515185"/>
                  </a:lnTo>
                  <a:lnTo>
                    <a:pt x="12048" y="572250"/>
                  </a:lnTo>
                  <a:lnTo>
                    <a:pt x="5426" y="631076"/>
                  </a:lnTo>
                  <a:lnTo>
                    <a:pt x="1374" y="691470"/>
                  </a:lnTo>
                  <a:lnTo>
                    <a:pt x="0" y="753237"/>
                  </a:lnTo>
                  <a:lnTo>
                    <a:pt x="1374" y="815021"/>
                  </a:lnTo>
                  <a:lnTo>
                    <a:pt x="5426" y="875431"/>
                  </a:lnTo>
                  <a:lnTo>
                    <a:pt x="12048" y="934272"/>
                  </a:lnTo>
                  <a:lnTo>
                    <a:pt x="21135" y="991350"/>
                  </a:lnTo>
                  <a:lnTo>
                    <a:pt x="32579" y="1046472"/>
                  </a:lnTo>
                  <a:lnTo>
                    <a:pt x="46274" y="1099442"/>
                  </a:lnTo>
                  <a:lnTo>
                    <a:pt x="62112" y="1150068"/>
                  </a:lnTo>
                  <a:lnTo>
                    <a:pt x="79988" y="1198155"/>
                  </a:lnTo>
                  <a:lnTo>
                    <a:pt x="99795" y="1243510"/>
                  </a:lnTo>
                  <a:lnTo>
                    <a:pt x="121426" y="1285938"/>
                  </a:lnTo>
                  <a:lnTo>
                    <a:pt x="144774" y="1325246"/>
                  </a:lnTo>
                  <a:lnTo>
                    <a:pt x="169732" y="1361239"/>
                  </a:lnTo>
                  <a:lnTo>
                    <a:pt x="196195" y="1393725"/>
                  </a:lnTo>
                  <a:lnTo>
                    <a:pt x="224054" y="1422508"/>
                  </a:lnTo>
                  <a:lnTo>
                    <a:pt x="253204" y="1447395"/>
                  </a:lnTo>
                  <a:lnTo>
                    <a:pt x="314949" y="1484705"/>
                  </a:lnTo>
                  <a:lnTo>
                    <a:pt x="380576" y="1504103"/>
                  </a:lnTo>
                  <a:lnTo>
                    <a:pt x="414578" y="1506601"/>
                  </a:lnTo>
                  <a:lnTo>
                    <a:pt x="6662712" y="1506601"/>
                  </a:lnTo>
                  <a:lnTo>
                    <a:pt x="6729961" y="1496740"/>
                  </a:lnTo>
                  <a:lnTo>
                    <a:pt x="6793751" y="1468192"/>
                  </a:lnTo>
                  <a:lnTo>
                    <a:pt x="6853230" y="1422508"/>
                  </a:lnTo>
                  <a:lnTo>
                    <a:pt x="6881087" y="1393725"/>
                  </a:lnTo>
                  <a:lnTo>
                    <a:pt x="6907545" y="1361239"/>
                  </a:lnTo>
                  <a:lnTo>
                    <a:pt x="6932500" y="1325246"/>
                  </a:lnTo>
                  <a:lnTo>
                    <a:pt x="6955843" y="1285938"/>
                  </a:lnTo>
                  <a:lnTo>
                    <a:pt x="6977470" y="1243510"/>
                  </a:lnTo>
                  <a:lnTo>
                    <a:pt x="6997272" y="1198155"/>
                  </a:lnTo>
                  <a:lnTo>
                    <a:pt x="7015144" y="1150068"/>
                  </a:lnTo>
                  <a:lnTo>
                    <a:pt x="7030979" y="1099442"/>
                  </a:lnTo>
                  <a:lnTo>
                    <a:pt x="7044670" y="1046472"/>
                  </a:lnTo>
                  <a:lnTo>
                    <a:pt x="7056111" y="991350"/>
                  </a:lnTo>
                  <a:lnTo>
                    <a:pt x="7065195" y="934272"/>
                  </a:lnTo>
                  <a:lnTo>
                    <a:pt x="7071815" y="875431"/>
                  </a:lnTo>
                  <a:lnTo>
                    <a:pt x="7075866" y="815021"/>
                  </a:lnTo>
                  <a:lnTo>
                    <a:pt x="7077240" y="753237"/>
                  </a:lnTo>
                  <a:lnTo>
                    <a:pt x="7075866" y="691470"/>
                  </a:lnTo>
                  <a:lnTo>
                    <a:pt x="7071815" y="631076"/>
                  </a:lnTo>
                  <a:lnTo>
                    <a:pt x="7065195" y="572250"/>
                  </a:lnTo>
                  <a:lnTo>
                    <a:pt x="7056111" y="515185"/>
                  </a:lnTo>
                  <a:lnTo>
                    <a:pt x="7044670" y="460075"/>
                  </a:lnTo>
                  <a:lnTo>
                    <a:pt x="7030979" y="407114"/>
                  </a:lnTo>
                  <a:lnTo>
                    <a:pt x="7015144" y="356497"/>
                  </a:lnTo>
                  <a:lnTo>
                    <a:pt x="6997272" y="308417"/>
                  </a:lnTo>
                  <a:lnTo>
                    <a:pt x="6977470" y="263069"/>
                  </a:lnTo>
                  <a:lnTo>
                    <a:pt x="6955843" y="220646"/>
                  </a:lnTo>
                  <a:lnTo>
                    <a:pt x="6932500" y="181343"/>
                  </a:lnTo>
                  <a:lnTo>
                    <a:pt x="6907545" y="145353"/>
                  </a:lnTo>
                  <a:lnTo>
                    <a:pt x="6881087" y="112870"/>
                  </a:lnTo>
                  <a:lnTo>
                    <a:pt x="6853230" y="84089"/>
                  </a:lnTo>
                  <a:lnTo>
                    <a:pt x="6824083" y="59203"/>
                  </a:lnTo>
                  <a:lnTo>
                    <a:pt x="6762342" y="21895"/>
                  </a:lnTo>
                  <a:lnTo>
                    <a:pt x="6696715" y="2497"/>
                  </a:lnTo>
                  <a:lnTo>
                    <a:pt x="6662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231" y="195579"/>
              <a:ext cx="6937756" cy="1382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3772419"/>
            <a:ext cx="4316095" cy="4622800"/>
          </a:xfrm>
          <a:custGeom>
            <a:avLst/>
            <a:gdLst/>
            <a:ahLst/>
            <a:cxnLst/>
            <a:rect l="l" t="t" r="r" b="b"/>
            <a:pathLst>
              <a:path w="4316095" h="4622800">
                <a:moveTo>
                  <a:pt x="0" y="0"/>
                </a:moveTo>
                <a:lnTo>
                  <a:pt x="2907592" y="0"/>
                </a:lnTo>
                <a:lnTo>
                  <a:pt x="2952487" y="875"/>
                </a:lnTo>
                <a:lnTo>
                  <a:pt x="3000723" y="3369"/>
                </a:lnTo>
                <a:lnTo>
                  <a:pt x="3048511" y="7493"/>
                </a:lnTo>
                <a:lnTo>
                  <a:pt x="3095823" y="13219"/>
                </a:lnTo>
                <a:lnTo>
                  <a:pt x="3142631" y="20520"/>
                </a:lnTo>
                <a:lnTo>
                  <a:pt x="3188908" y="29368"/>
                </a:lnTo>
                <a:lnTo>
                  <a:pt x="3234626" y="39735"/>
                </a:lnTo>
                <a:lnTo>
                  <a:pt x="3279759" y="51594"/>
                </a:lnTo>
                <a:lnTo>
                  <a:pt x="3324278" y="64918"/>
                </a:lnTo>
                <a:lnTo>
                  <a:pt x="3368156" y="79679"/>
                </a:lnTo>
                <a:lnTo>
                  <a:pt x="3411365" y="95850"/>
                </a:lnTo>
                <a:lnTo>
                  <a:pt x="3453879" y="113403"/>
                </a:lnTo>
                <a:lnTo>
                  <a:pt x="3495669" y="132311"/>
                </a:lnTo>
                <a:lnTo>
                  <a:pt x="3536708" y="152546"/>
                </a:lnTo>
                <a:lnTo>
                  <a:pt x="3576969" y="174081"/>
                </a:lnTo>
                <a:lnTo>
                  <a:pt x="3616424" y="196889"/>
                </a:lnTo>
                <a:lnTo>
                  <a:pt x="3655045" y="220941"/>
                </a:lnTo>
                <a:lnTo>
                  <a:pt x="3692806" y="246210"/>
                </a:lnTo>
                <a:lnTo>
                  <a:pt x="3729678" y="272670"/>
                </a:lnTo>
                <a:lnTo>
                  <a:pt x="3765634" y="300292"/>
                </a:lnTo>
                <a:lnTo>
                  <a:pt x="3800647" y="329049"/>
                </a:lnTo>
                <a:lnTo>
                  <a:pt x="3834689" y="358913"/>
                </a:lnTo>
                <a:lnTo>
                  <a:pt x="3867733" y="389858"/>
                </a:lnTo>
                <a:lnTo>
                  <a:pt x="3899751" y="421855"/>
                </a:lnTo>
                <a:lnTo>
                  <a:pt x="3930716" y="454877"/>
                </a:lnTo>
                <a:lnTo>
                  <a:pt x="3960600" y="488897"/>
                </a:lnTo>
                <a:lnTo>
                  <a:pt x="3989376" y="523887"/>
                </a:lnTo>
                <a:lnTo>
                  <a:pt x="4017016" y="559820"/>
                </a:lnTo>
                <a:lnTo>
                  <a:pt x="4043492" y="596668"/>
                </a:lnTo>
                <a:lnTo>
                  <a:pt x="4068778" y="634404"/>
                </a:lnTo>
                <a:lnTo>
                  <a:pt x="4092846" y="673000"/>
                </a:lnTo>
                <a:lnTo>
                  <a:pt x="4115668" y="712429"/>
                </a:lnTo>
                <a:lnTo>
                  <a:pt x="4137217" y="752663"/>
                </a:lnTo>
                <a:lnTo>
                  <a:pt x="4157465" y="793675"/>
                </a:lnTo>
                <a:lnTo>
                  <a:pt x="4176385" y="835437"/>
                </a:lnTo>
                <a:lnTo>
                  <a:pt x="4193950" y="877923"/>
                </a:lnTo>
                <a:lnTo>
                  <a:pt x="4210131" y="921104"/>
                </a:lnTo>
                <a:lnTo>
                  <a:pt x="4224902" y="964953"/>
                </a:lnTo>
                <a:lnTo>
                  <a:pt x="4238234" y="1009442"/>
                </a:lnTo>
                <a:lnTo>
                  <a:pt x="4250101" y="1054544"/>
                </a:lnTo>
                <a:lnTo>
                  <a:pt x="4260475" y="1100232"/>
                </a:lnTo>
                <a:lnTo>
                  <a:pt x="4269328" y="1146478"/>
                </a:lnTo>
                <a:lnTo>
                  <a:pt x="4276634" y="1193255"/>
                </a:lnTo>
                <a:lnTo>
                  <a:pt x="4282363" y="1240535"/>
                </a:lnTo>
                <a:lnTo>
                  <a:pt x="4286490" y="1288290"/>
                </a:lnTo>
                <a:lnTo>
                  <a:pt x="4288986" y="1336494"/>
                </a:lnTo>
                <a:lnTo>
                  <a:pt x="4289824" y="1385119"/>
                </a:lnTo>
                <a:lnTo>
                  <a:pt x="4315799" y="4614737"/>
                </a:lnTo>
                <a:lnTo>
                  <a:pt x="427087" y="4622329"/>
                </a:lnTo>
                <a:lnTo>
                  <a:pt x="0" y="4622329"/>
                </a:lnTo>
                <a:lnTo>
                  <a:pt x="0" y="0"/>
                </a:lnTo>
                <a:close/>
              </a:path>
            </a:pathLst>
          </a:custGeom>
          <a:solidFill>
            <a:srgbClr val="FF5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5162632" y="6605104"/>
            <a:ext cx="3125470" cy="3682365"/>
          </a:xfrm>
          <a:custGeom>
            <a:avLst/>
            <a:gdLst/>
            <a:ahLst/>
            <a:cxnLst/>
            <a:rect l="l" t="t" r="r" b="b"/>
            <a:pathLst>
              <a:path w="3125469" h="3682365">
                <a:moveTo>
                  <a:pt x="2009863" y="1005078"/>
                </a:moveTo>
                <a:lnTo>
                  <a:pt x="2008708" y="956373"/>
                </a:lnTo>
                <a:lnTo>
                  <a:pt x="2005266" y="908278"/>
                </a:lnTo>
                <a:lnTo>
                  <a:pt x="1999589" y="860818"/>
                </a:lnTo>
                <a:lnTo>
                  <a:pt x="1991741" y="814082"/>
                </a:lnTo>
                <a:lnTo>
                  <a:pt x="1981771" y="768083"/>
                </a:lnTo>
                <a:lnTo>
                  <a:pt x="1969719" y="722909"/>
                </a:lnTo>
                <a:lnTo>
                  <a:pt x="1955660" y="678586"/>
                </a:lnTo>
                <a:lnTo>
                  <a:pt x="1939620" y="635190"/>
                </a:lnTo>
                <a:lnTo>
                  <a:pt x="1921675" y="592747"/>
                </a:lnTo>
                <a:lnTo>
                  <a:pt x="1901875" y="551332"/>
                </a:lnTo>
                <a:lnTo>
                  <a:pt x="1880260" y="510997"/>
                </a:lnTo>
                <a:lnTo>
                  <a:pt x="1856879" y="471766"/>
                </a:lnTo>
                <a:lnTo>
                  <a:pt x="1831809" y="433730"/>
                </a:lnTo>
                <a:lnTo>
                  <a:pt x="1805076" y="396913"/>
                </a:lnTo>
                <a:lnTo>
                  <a:pt x="1776755" y="361391"/>
                </a:lnTo>
                <a:lnTo>
                  <a:pt x="1746885" y="327190"/>
                </a:lnTo>
                <a:lnTo>
                  <a:pt x="1715516" y="294386"/>
                </a:lnTo>
                <a:lnTo>
                  <a:pt x="1682711" y="263029"/>
                </a:lnTo>
                <a:lnTo>
                  <a:pt x="1648523" y="233159"/>
                </a:lnTo>
                <a:lnTo>
                  <a:pt x="1613001" y="204825"/>
                </a:lnTo>
                <a:lnTo>
                  <a:pt x="1576184" y="178104"/>
                </a:lnTo>
                <a:lnTo>
                  <a:pt x="1538147" y="153022"/>
                </a:lnTo>
                <a:lnTo>
                  <a:pt x="1498930" y="129654"/>
                </a:lnTo>
                <a:lnTo>
                  <a:pt x="1458595" y="108038"/>
                </a:lnTo>
                <a:lnTo>
                  <a:pt x="1417180" y="88226"/>
                </a:lnTo>
                <a:lnTo>
                  <a:pt x="1374749" y="70281"/>
                </a:lnTo>
                <a:lnTo>
                  <a:pt x="1331353" y="54254"/>
                </a:lnTo>
                <a:lnTo>
                  <a:pt x="1287043" y="40182"/>
                </a:lnTo>
                <a:lnTo>
                  <a:pt x="1241869" y="28143"/>
                </a:lnTo>
                <a:lnTo>
                  <a:pt x="1195882" y="18161"/>
                </a:lnTo>
                <a:lnTo>
                  <a:pt x="1149146" y="10312"/>
                </a:lnTo>
                <a:lnTo>
                  <a:pt x="1101712" y="4648"/>
                </a:lnTo>
                <a:lnTo>
                  <a:pt x="1053617" y="1206"/>
                </a:lnTo>
                <a:lnTo>
                  <a:pt x="1004925" y="50"/>
                </a:lnTo>
                <a:lnTo>
                  <a:pt x="956233" y="1206"/>
                </a:lnTo>
                <a:lnTo>
                  <a:pt x="908151" y="4648"/>
                </a:lnTo>
                <a:lnTo>
                  <a:pt x="860704" y="10312"/>
                </a:lnTo>
                <a:lnTo>
                  <a:pt x="813968" y="18161"/>
                </a:lnTo>
                <a:lnTo>
                  <a:pt x="767981" y="28143"/>
                </a:lnTo>
                <a:lnTo>
                  <a:pt x="722807" y="40182"/>
                </a:lnTo>
                <a:lnTo>
                  <a:pt x="678497" y="54254"/>
                </a:lnTo>
                <a:lnTo>
                  <a:pt x="635101" y="70281"/>
                </a:lnTo>
                <a:lnTo>
                  <a:pt x="592670" y="88226"/>
                </a:lnTo>
                <a:lnTo>
                  <a:pt x="551256" y="108038"/>
                </a:lnTo>
                <a:lnTo>
                  <a:pt x="510921" y="129654"/>
                </a:lnTo>
                <a:lnTo>
                  <a:pt x="471703" y="153022"/>
                </a:lnTo>
                <a:lnTo>
                  <a:pt x="433666" y="178104"/>
                </a:lnTo>
                <a:lnTo>
                  <a:pt x="396862" y="204825"/>
                </a:lnTo>
                <a:lnTo>
                  <a:pt x="361327" y="233159"/>
                </a:lnTo>
                <a:lnTo>
                  <a:pt x="327139" y="263029"/>
                </a:lnTo>
                <a:lnTo>
                  <a:pt x="294335" y="294386"/>
                </a:lnTo>
                <a:lnTo>
                  <a:pt x="262966" y="327190"/>
                </a:lnTo>
                <a:lnTo>
                  <a:pt x="233095" y="361391"/>
                </a:lnTo>
                <a:lnTo>
                  <a:pt x="204774" y="396913"/>
                </a:lnTo>
                <a:lnTo>
                  <a:pt x="178054" y="433730"/>
                </a:lnTo>
                <a:lnTo>
                  <a:pt x="152971" y="471766"/>
                </a:lnTo>
                <a:lnTo>
                  <a:pt x="129603" y="510997"/>
                </a:lnTo>
                <a:lnTo>
                  <a:pt x="107988" y="551332"/>
                </a:lnTo>
                <a:lnTo>
                  <a:pt x="88176" y="592747"/>
                </a:lnTo>
                <a:lnTo>
                  <a:pt x="70231" y="635190"/>
                </a:lnTo>
                <a:lnTo>
                  <a:pt x="54203" y="678586"/>
                </a:lnTo>
                <a:lnTo>
                  <a:pt x="40132" y="722909"/>
                </a:lnTo>
                <a:lnTo>
                  <a:pt x="28092" y="768083"/>
                </a:lnTo>
                <a:lnTo>
                  <a:pt x="18122" y="814082"/>
                </a:lnTo>
                <a:lnTo>
                  <a:pt x="10274" y="860818"/>
                </a:lnTo>
                <a:lnTo>
                  <a:pt x="4597" y="908278"/>
                </a:lnTo>
                <a:lnTo>
                  <a:pt x="1155" y="956373"/>
                </a:lnTo>
                <a:lnTo>
                  <a:pt x="0" y="1005078"/>
                </a:lnTo>
                <a:lnTo>
                  <a:pt x="1155" y="1053769"/>
                </a:lnTo>
                <a:lnTo>
                  <a:pt x="4597" y="1101864"/>
                </a:lnTo>
                <a:lnTo>
                  <a:pt x="10274" y="1149311"/>
                </a:lnTo>
                <a:lnTo>
                  <a:pt x="18122" y="1196047"/>
                </a:lnTo>
                <a:lnTo>
                  <a:pt x="28092" y="1242034"/>
                </a:lnTo>
                <a:lnTo>
                  <a:pt x="40132" y="1287208"/>
                </a:lnTo>
                <a:lnTo>
                  <a:pt x="54203" y="1331531"/>
                </a:lnTo>
                <a:lnTo>
                  <a:pt x="70231" y="1374927"/>
                </a:lnTo>
                <a:lnTo>
                  <a:pt x="88176" y="1417358"/>
                </a:lnTo>
                <a:lnTo>
                  <a:pt x="107988" y="1458772"/>
                </a:lnTo>
                <a:lnTo>
                  <a:pt x="129603" y="1499120"/>
                </a:lnTo>
                <a:lnTo>
                  <a:pt x="152971" y="1538338"/>
                </a:lnTo>
                <a:lnTo>
                  <a:pt x="178054" y="1576387"/>
                </a:lnTo>
                <a:lnTo>
                  <a:pt x="204774" y="1613192"/>
                </a:lnTo>
                <a:lnTo>
                  <a:pt x="233095" y="1648726"/>
                </a:lnTo>
                <a:lnTo>
                  <a:pt x="262966" y="1682927"/>
                </a:lnTo>
                <a:lnTo>
                  <a:pt x="294335" y="1715731"/>
                </a:lnTo>
                <a:lnTo>
                  <a:pt x="327139" y="1747100"/>
                </a:lnTo>
                <a:lnTo>
                  <a:pt x="361327" y="1776971"/>
                </a:lnTo>
                <a:lnTo>
                  <a:pt x="396862" y="1805292"/>
                </a:lnTo>
                <a:lnTo>
                  <a:pt x="433666" y="1832025"/>
                </a:lnTo>
                <a:lnTo>
                  <a:pt x="471703" y="1857108"/>
                </a:lnTo>
                <a:lnTo>
                  <a:pt x="510921" y="1880476"/>
                </a:lnTo>
                <a:lnTo>
                  <a:pt x="551256" y="1902091"/>
                </a:lnTo>
                <a:lnTo>
                  <a:pt x="592670" y="1921903"/>
                </a:lnTo>
                <a:lnTo>
                  <a:pt x="635101" y="1939848"/>
                </a:lnTo>
                <a:lnTo>
                  <a:pt x="678497" y="1955888"/>
                </a:lnTo>
                <a:lnTo>
                  <a:pt x="722807" y="1969960"/>
                </a:lnTo>
                <a:lnTo>
                  <a:pt x="767981" y="1982000"/>
                </a:lnTo>
                <a:lnTo>
                  <a:pt x="813968" y="1991969"/>
                </a:lnTo>
                <a:lnTo>
                  <a:pt x="860704" y="1999830"/>
                </a:lnTo>
                <a:lnTo>
                  <a:pt x="908151" y="2005495"/>
                </a:lnTo>
                <a:lnTo>
                  <a:pt x="956233" y="2008936"/>
                </a:lnTo>
                <a:lnTo>
                  <a:pt x="1004925" y="2010092"/>
                </a:lnTo>
                <a:lnTo>
                  <a:pt x="1053617" y="2008936"/>
                </a:lnTo>
                <a:lnTo>
                  <a:pt x="1101712" y="2005495"/>
                </a:lnTo>
                <a:lnTo>
                  <a:pt x="1149146" y="1999830"/>
                </a:lnTo>
                <a:lnTo>
                  <a:pt x="1195882" y="1991969"/>
                </a:lnTo>
                <a:lnTo>
                  <a:pt x="1241869" y="1982000"/>
                </a:lnTo>
                <a:lnTo>
                  <a:pt x="1287043" y="1969960"/>
                </a:lnTo>
                <a:lnTo>
                  <a:pt x="1331353" y="1955888"/>
                </a:lnTo>
                <a:lnTo>
                  <a:pt x="1374749" y="1939848"/>
                </a:lnTo>
                <a:lnTo>
                  <a:pt x="1417180" y="1921903"/>
                </a:lnTo>
                <a:lnTo>
                  <a:pt x="1458595" y="1902091"/>
                </a:lnTo>
                <a:lnTo>
                  <a:pt x="1498930" y="1880476"/>
                </a:lnTo>
                <a:lnTo>
                  <a:pt x="1538147" y="1857108"/>
                </a:lnTo>
                <a:lnTo>
                  <a:pt x="1576184" y="1832025"/>
                </a:lnTo>
                <a:lnTo>
                  <a:pt x="1613001" y="1805292"/>
                </a:lnTo>
                <a:lnTo>
                  <a:pt x="1648523" y="1776971"/>
                </a:lnTo>
                <a:lnTo>
                  <a:pt x="1682711" y="1747100"/>
                </a:lnTo>
                <a:lnTo>
                  <a:pt x="1715516" y="1715731"/>
                </a:lnTo>
                <a:lnTo>
                  <a:pt x="1746885" y="1682927"/>
                </a:lnTo>
                <a:lnTo>
                  <a:pt x="1776755" y="1648726"/>
                </a:lnTo>
                <a:lnTo>
                  <a:pt x="1805076" y="1613192"/>
                </a:lnTo>
                <a:lnTo>
                  <a:pt x="1831809" y="1576387"/>
                </a:lnTo>
                <a:lnTo>
                  <a:pt x="1856879" y="1538338"/>
                </a:lnTo>
                <a:lnTo>
                  <a:pt x="1880260" y="1499120"/>
                </a:lnTo>
                <a:lnTo>
                  <a:pt x="1901875" y="1458772"/>
                </a:lnTo>
                <a:lnTo>
                  <a:pt x="1921675" y="1417358"/>
                </a:lnTo>
                <a:lnTo>
                  <a:pt x="1939620" y="1374927"/>
                </a:lnTo>
                <a:lnTo>
                  <a:pt x="1955660" y="1331531"/>
                </a:lnTo>
                <a:lnTo>
                  <a:pt x="1969719" y="1287208"/>
                </a:lnTo>
                <a:lnTo>
                  <a:pt x="1981771" y="1242034"/>
                </a:lnTo>
                <a:lnTo>
                  <a:pt x="1991741" y="1196047"/>
                </a:lnTo>
                <a:lnTo>
                  <a:pt x="1999589" y="1149311"/>
                </a:lnTo>
                <a:lnTo>
                  <a:pt x="2005266" y="1101864"/>
                </a:lnTo>
                <a:lnTo>
                  <a:pt x="2008708" y="1053769"/>
                </a:lnTo>
                <a:lnTo>
                  <a:pt x="2009863" y="1005078"/>
                </a:lnTo>
                <a:close/>
              </a:path>
              <a:path w="3125469" h="3682365">
                <a:moveTo>
                  <a:pt x="3125355" y="2016404"/>
                </a:moveTo>
                <a:lnTo>
                  <a:pt x="3112058" y="2014816"/>
                </a:lnTo>
                <a:lnTo>
                  <a:pt x="3112338" y="2014816"/>
                </a:lnTo>
                <a:lnTo>
                  <a:pt x="3063544" y="2011324"/>
                </a:lnTo>
                <a:lnTo>
                  <a:pt x="3014865" y="2010168"/>
                </a:lnTo>
                <a:lnTo>
                  <a:pt x="2963913" y="2011324"/>
                </a:lnTo>
                <a:lnTo>
                  <a:pt x="2965043" y="2011324"/>
                </a:lnTo>
                <a:lnTo>
                  <a:pt x="2916859" y="2014816"/>
                </a:lnTo>
                <a:lnTo>
                  <a:pt x="2868841" y="2020633"/>
                </a:lnTo>
                <a:lnTo>
                  <a:pt x="2821533" y="2028672"/>
                </a:lnTo>
                <a:lnTo>
                  <a:pt x="2775013" y="2038896"/>
                </a:lnTo>
                <a:lnTo>
                  <a:pt x="2729331" y="2051240"/>
                </a:lnTo>
                <a:lnTo>
                  <a:pt x="2684526" y="2065655"/>
                </a:lnTo>
                <a:lnTo>
                  <a:pt x="2640673" y="2082076"/>
                </a:lnTo>
                <a:lnTo>
                  <a:pt x="2597810" y="2100465"/>
                </a:lnTo>
                <a:lnTo>
                  <a:pt x="2555989" y="2120747"/>
                </a:lnTo>
                <a:lnTo>
                  <a:pt x="2515285" y="2142883"/>
                </a:lnTo>
                <a:lnTo>
                  <a:pt x="2475738" y="2166810"/>
                </a:lnTo>
                <a:lnTo>
                  <a:pt x="2437409" y="2192477"/>
                </a:lnTo>
                <a:lnTo>
                  <a:pt x="2400350" y="2219820"/>
                </a:lnTo>
                <a:lnTo>
                  <a:pt x="2364625" y="2248801"/>
                </a:lnTo>
                <a:lnTo>
                  <a:pt x="2330272" y="2279358"/>
                </a:lnTo>
                <a:lnTo>
                  <a:pt x="2297353" y="2311438"/>
                </a:lnTo>
                <a:lnTo>
                  <a:pt x="2265921" y="2344978"/>
                </a:lnTo>
                <a:lnTo>
                  <a:pt x="2236025" y="2379929"/>
                </a:lnTo>
                <a:lnTo>
                  <a:pt x="2207742" y="2416238"/>
                </a:lnTo>
                <a:lnTo>
                  <a:pt x="2181098" y="2453856"/>
                </a:lnTo>
                <a:lnTo>
                  <a:pt x="2156168" y="2492705"/>
                </a:lnTo>
                <a:lnTo>
                  <a:pt x="2133003" y="2532761"/>
                </a:lnTo>
                <a:lnTo>
                  <a:pt x="2111654" y="2573947"/>
                </a:lnTo>
                <a:lnTo>
                  <a:pt x="2092172" y="2616212"/>
                </a:lnTo>
                <a:lnTo>
                  <a:pt x="2074621" y="2659519"/>
                </a:lnTo>
                <a:lnTo>
                  <a:pt x="2059051" y="2703792"/>
                </a:lnTo>
                <a:lnTo>
                  <a:pt x="2045512" y="2748978"/>
                </a:lnTo>
                <a:lnTo>
                  <a:pt x="2034057" y="2795028"/>
                </a:lnTo>
                <a:lnTo>
                  <a:pt x="2024761" y="2841904"/>
                </a:lnTo>
                <a:lnTo>
                  <a:pt x="2017661" y="2889516"/>
                </a:lnTo>
                <a:lnTo>
                  <a:pt x="2012810" y="2937840"/>
                </a:lnTo>
                <a:lnTo>
                  <a:pt x="2007958" y="2889516"/>
                </a:lnTo>
                <a:lnTo>
                  <a:pt x="2000872" y="2841904"/>
                </a:lnTo>
                <a:lnTo>
                  <a:pt x="1991575" y="2795028"/>
                </a:lnTo>
                <a:lnTo>
                  <a:pt x="1980133" y="2748978"/>
                </a:lnTo>
                <a:lnTo>
                  <a:pt x="1966595" y="2703792"/>
                </a:lnTo>
                <a:lnTo>
                  <a:pt x="1951024" y="2659519"/>
                </a:lnTo>
                <a:lnTo>
                  <a:pt x="1933473" y="2616212"/>
                </a:lnTo>
                <a:lnTo>
                  <a:pt x="1914004" y="2573947"/>
                </a:lnTo>
                <a:lnTo>
                  <a:pt x="1892655" y="2532761"/>
                </a:lnTo>
                <a:lnTo>
                  <a:pt x="1869490" y="2492705"/>
                </a:lnTo>
                <a:lnTo>
                  <a:pt x="1844560" y="2453856"/>
                </a:lnTo>
                <a:lnTo>
                  <a:pt x="1817928" y="2416238"/>
                </a:lnTo>
                <a:lnTo>
                  <a:pt x="1789633" y="2379929"/>
                </a:lnTo>
                <a:lnTo>
                  <a:pt x="1759750" y="2344978"/>
                </a:lnTo>
                <a:lnTo>
                  <a:pt x="1728317" y="2311438"/>
                </a:lnTo>
                <a:lnTo>
                  <a:pt x="1695399" y="2279358"/>
                </a:lnTo>
                <a:lnTo>
                  <a:pt x="1661058" y="2248801"/>
                </a:lnTo>
                <a:lnTo>
                  <a:pt x="1625320" y="2219820"/>
                </a:lnTo>
                <a:lnTo>
                  <a:pt x="1588262" y="2192477"/>
                </a:lnTo>
                <a:lnTo>
                  <a:pt x="1549933" y="2166810"/>
                </a:lnTo>
                <a:lnTo>
                  <a:pt x="1510385" y="2142883"/>
                </a:lnTo>
                <a:lnTo>
                  <a:pt x="1469682" y="2120747"/>
                </a:lnTo>
                <a:lnTo>
                  <a:pt x="1427873" y="2100465"/>
                </a:lnTo>
                <a:lnTo>
                  <a:pt x="1385011" y="2082076"/>
                </a:lnTo>
                <a:lnTo>
                  <a:pt x="1341158" y="2065655"/>
                </a:lnTo>
                <a:lnTo>
                  <a:pt x="1296352" y="2051240"/>
                </a:lnTo>
                <a:lnTo>
                  <a:pt x="1250670" y="2038896"/>
                </a:lnTo>
                <a:lnTo>
                  <a:pt x="1204137" y="2028672"/>
                </a:lnTo>
                <a:lnTo>
                  <a:pt x="1156843" y="2020633"/>
                </a:lnTo>
                <a:lnTo>
                  <a:pt x="1108824" y="2014816"/>
                </a:lnTo>
                <a:lnTo>
                  <a:pt x="1060640" y="2011324"/>
                </a:lnTo>
                <a:lnTo>
                  <a:pt x="1061681" y="2011324"/>
                </a:lnTo>
                <a:lnTo>
                  <a:pt x="1013599" y="2010168"/>
                </a:lnTo>
                <a:lnTo>
                  <a:pt x="1008011" y="2010168"/>
                </a:lnTo>
                <a:lnTo>
                  <a:pt x="959319" y="2011324"/>
                </a:lnTo>
                <a:lnTo>
                  <a:pt x="961199" y="2011324"/>
                </a:lnTo>
                <a:lnTo>
                  <a:pt x="912418" y="2014816"/>
                </a:lnTo>
                <a:lnTo>
                  <a:pt x="913066" y="2014816"/>
                </a:lnTo>
                <a:lnTo>
                  <a:pt x="866597" y="2020366"/>
                </a:lnTo>
                <a:lnTo>
                  <a:pt x="819848" y="2028228"/>
                </a:lnTo>
                <a:lnTo>
                  <a:pt x="773874" y="2038197"/>
                </a:lnTo>
                <a:lnTo>
                  <a:pt x="728700" y="2050249"/>
                </a:lnTo>
                <a:lnTo>
                  <a:pt x="684377" y="2064321"/>
                </a:lnTo>
                <a:lnTo>
                  <a:pt x="640981" y="2080348"/>
                </a:lnTo>
                <a:lnTo>
                  <a:pt x="598551" y="2098306"/>
                </a:lnTo>
                <a:lnTo>
                  <a:pt x="557136" y="2118106"/>
                </a:lnTo>
                <a:lnTo>
                  <a:pt x="516801" y="2139734"/>
                </a:lnTo>
                <a:lnTo>
                  <a:pt x="477583" y="2163114"/>
                </a:lnTo>
                <a:lnTo>
                  <a:pt x="439534" y="2188197"/>
                </a:lnTo>
                <a:lnTo>
                  <a:pt x="402729" y="2214918"/>
                </a:lnTo>
                <a:lnTo>
                  <a:pt x="367207" y="2243251"/>
                </a:lnTo>
                <a:lnTo>
                  <a:pt x="333006" y="2273135"/>
                </a:lnTo>
                <a:lnTo>
                  <a:pt x="300202" y="2304504"/>
                </a:lnTo>
                <a:lnTo>
                  <a:pt x="268846" y="2337308"/>
                </a:lnTo>
                <a:lnTo>
                  <a:pt x="238975" y="2371509"/>
                </a:lnTo>
                <a:lnTo>
                  <a:pt x="210642" y="2407043"/>
                </a:lnTo>
                <a:lnTo>
                  <a:pt x="183921" y="2443861"/>
                </a:lnTo>
                <a:lnTo>
                  <a:pt x="158838" y="2481897"/>
                </a:lnTo>
                <a:lnTo>
                  <a:pt x="135470" y="2521127"/>
                </a:lnTo>
                <a:lnTo>
                  <a:pt x="113855" y="2561475"/>
                </a:lnTo>
                <a:lnTo>
                  <a:pt x="94043" y="2602890"/>
                </a:lnTo>
                <a:lnTo>
                  <a:pt x="76098" y="2645321"/>
                </a:lnTo>
                <a:lnTo>
                  <a:pt x="60071" y="2688729"/>
                </a:lnTo>
                <a:lnTo>
                  <a:pt x="46012" y="2733052"/>
                </a:lnTo>
                <a:lnTo>
                  <a:pt x="33959" y="2778226"/>
                </a:lnTo>
                <a:lnTo>
                  <a:pt x="23990" y="2824213"/>
                </a:lnTo>
                <a:lnTo>
                  <a:pt x="16141" y="2870949"/>
                </a:lnTo>
                <a:lnTo>
                  <a:pt x="10464" y="2918396"/>
                </a:lnTo>
                <a:lnTo>
                  <a:pt x="7023" y="2966491"/>
                </a:lnTo>
                <a:lnTo>
                  <a:pt x="5867" y="3015196"/>
                </a:lnTo>
                <a:lnTo>
                  <a:pt x="7023" y="3063887"/>
                </a:lnTo>
                <a:lnTo>
                  <a:pt x="10464" y="3111982"/>
                </a:lnTo>
                <a:lnTo>
                  <a:pt x="16141" y="3159417"/>
                </a:lnTo>
                <a:lnTo>
                  <a:pt x="23990" y="3206165"/>
                </a:lnTo>
                <a:lnTo>
                  <a:pt x="33959" y="3252152"/>
                </a:lnTo>
                <a:lnTo>
                  <a:pt x="46012" y="3297326"/>
                </a:lnTo>
                <a:lnTo>
                  <a:pt x="60071" y="3341636"/>
                </a:lnTo>
                <a:lnTo>
                  <a:pt x="76098" y="3385032"/>
                </a:lnTo>
                <a:lnTo>
                  <a:pt x="94043" y="3427476"/>
                </a:lnTo>
                <a:lnTo>
                  <a:pt x="113855" y="3468890"/>
                </a:lnTo>
                <a:lnTo>
                  <a:pt x="135470" y="3509226"/>
                </a:lnTo>
                <a:lnTo>
                  <a:pt x="158838" y="3548443"/>
                </a:lnTo>
                <a:lnTo>
                  <a:pt x="183921" y="3586492"/>
                </a:lnTo>
                <a:lnTo>
                  <a:pt x="210642" y="3623297"/>
                </a:lnTo>
                <a:lnTo>
                  <a:pt x="238975" y="3658832"/>
                </a:lnTo>
                <a:lnTo>
                  <a:pt x="259118" y="3681895"/>
                </a:lnTo>
                <a:lnTo>
                  <a:pt x="1770811" y="3681895"/>
                </a:lnTo>
                <a:lnTo>
                  <a:pt x="1808302" y="3636200"/>
                </a:lnTo>
                <a:lnTo>
                  <a:pt x="1834362" y="3600500"/>
                </a:lnTo>
                <a:lnTo>
                  <a:pt x="1858835" y="3563607"/>
                </a:lnTo>
                <a:lnTo>
                  <a:pt x="1881682" y="3525545"/>
                </a:lnTo>
                <a:lnTo>
                  <a:pt x="1902879" y="3486391"/>
                </a:lnTo>
                <a:lnTo>
                  <a:pt x="1922360" y="3446170"/>
                </a:lnTo>
                <a:lnTo>
                  <a:pt x="1940128" y="3404946"/>
                </a:lnTo>
                <a:lnTo>
                  <a:pt x="1956117" y="3362769"/>
                </a:lnTo>
                <a:lnTo>
                  <a:pt x="1970290" y="3319678"/>
                </a:lnTo>
                <a:lnTo>
                  <a:pt x="1982635" y="3275736"/>
                </a:lnTo>
                <a:lnTo>
                  <a:pt x="1993087" y="3230994"/>
                </a:lnTo>
                <a:lnTo>
                  <a:pt x="2001634" y="3185490"/>
                </a:lnTo>
                <a:lnTo>
                  <a:pt x="2008212" y="3139275"/>
                </a:lnTo>
                <a:lnTo>
                  <a:pt x="2012810" y="3092412"/>
                </a:lnTo>
                <a:lnTo>
                  <a:pt x="2017661" y="3140735"/>
                </a:lnTo>
                <a:lnTo>
                  <a:pt x="2024761" y="3188347"/>
                </a:lnTo>
                <a:lnTo>
                  <a:pt x="2034057" y="3235223"/>
                </a:lnTo>
                <a:lnTo>
                  <a:pt x="2045512" y="3281273"/>
                </a:lnTo>
                <a:lnTo>
                  <a:pt x="2059051" y="3326473"/>
                </a:lnTo>
                <a:lnTo>
                  <a:pt x="2074621" y="3370745"/>
                </a:lnTo>
                <a:lnTo>
                  <a:pt x="2092172" y="3414052"/>
                </a:lnTo>
                <a:lnTo>
                  <a:pt x="2111654" y="3456317"/>
                </a:lnTo>
                <a:lnTo>
                  <a:pt x="2133003" y="3497516"/>
                </a:lnTo>
                <a:lnTo>
                  <a:pt x="2156168" y="3537559"/>
                </a:lnTo>
                <a:lnTo>
                  <a:pt x="2181098" y="3576421"/>
                </a:lnTo>
                <a:lnTo>
                  <a:pt x="2207742" y="3614039"/>
                </a:lnTo>
                <a:lnTo>
                  <a:pt x="2236025" y="3650348"/>
                </a:lnTo>
                <a:lnTo>
                  <a:pt x="2263013" y="3681895"/>
                </a:lnTo>
                <a:lnTo>
                  <a:pt x="3125355" y="3681895"/>
                </a:lnTo>
                <a:lnTo>
                  <a:pt x="3125355" y="3092412"/>
                </a:lnTo>
                <a:lnTo>
                  <a:pt x="3125355" y="2937840"/>
                </a:lnTo>
                <a:lnTo>
                  <a:pt x="3125355" y="2016404"/>
                </a:lnTo>
                <a:close/>
              </a:path>
              <a:path w="3125469" h="3682365">
                <a:moveTo>
                  <a:pt x="3125355" y="6311"/>
                </a:moveTo>
                <a:lnTo>
                  <a:pt x="3060230" y="1016"/>
                </a:lnTo>
                <a:lnTo>
                  <a:pt x="3014853" y="0"/>
                </a:lnTo>
                <a:lnTo>
                  <a:pt x="2969476" y="1016"/>
                </a:lnTo>
                <a:lnTo>
                  <a:pt x="2924175" y="4076"/>
                </a:lnTo>
                <a:lnTo>
                  <a:pt x="2879026" y="9169"/>
                </a:lnTo>
                <a:lnTo>
                  <a:pt x="2834106" y="16294"/>
                </a:lnTo>
                <a:lnTo>
                  <a:pt x="2789478" y="25463"/>
                </a:lnTo>
                <a:lnTo>
                  <a:pt x="2745219" y="36664"/>
                </a:lnTo>
                <a:lnTo>
                  <a:pt x="2701404" y="49911"/>
                </a:lnTo>
                <a:lnTo>
                  <a:pt x="2658110" y="65189"/>
                </a:lnTo>
                <a:lnTo>
                  <a:pt x="2615425" y="82499"/>
                </a:lnTo>
                <a:lnTo>
                  <a:pt x="2573401" y="101854"/>
                </a:lnTo>
                <a:lnTo>
                  <a:pt x="2532113" y="123253"/>
                </a:lnTo>
                <a:lnTo>
                  <a:pt x="2491651" y="146685"/>
                </a:lnTo>
                <a:lnTo>
                  <a:pt x="2452090" y="172148"/>
                </a:lnTo>
                <a:lnTo>
                  <a:pt x="2413482" y="199644"/>
                </a:lnTo>
                <a:lnTo>
                  <a:pt x="2375928" y="229184"/>
                </a:lnTo>
                <a:lnTo>
                  <a:pt x="2339492" y="260769"/>
                </a:lnTo>
                <a:lnTo>
                  <a:pt x="2304237" y="294386"/>
                </a:lnTo>
                <a:lnTo>
                  <a:pt x="2270633" y="329628"/>
                </a:lnTo>
                <a:lnTo>
                  <a:pt x="2239060" y="366064"/>
                </a:lnTo>
                <a:lnTo>
                  <a:pt x="2209533" y="403631"/>
                </a:lnTo>
                <a:lnTo>
                  <a:pt x="2182037" y="442226"/>
                </a:lnTo>
                <a:lnTo>
                  <a:pt x="2156574" y="481787"/>
                </a:lnTo>
                <a:lnTo>
                  <a:pt x="2133155" y="522249"/>
                </a:lnTo>
                <a:lnTo>
                  <a:pt x="2111768" y="563537"/>
                </a:lnTo>
                <a:lnTo>
                  <a:pt x="2092413" y="605561"/>
                </a:lnTo>
                <a:lnTo>
                  <a:pt x="2075103" y="648258"/>
                </a:lnTo>
                <a:lnTo>
                  <a:pt x="2059825" y="691540"/>
                </a:lnTo>
                <a:lnTo>
                  <a:pt x="2046592" y="735355"/>
                </a:lnTo>
                <a:lnTo>
                  <a:pt x="2035390" y="779614"/>
                </a:lnTo>
                <a:lnTo>
                  <a:pt x="2026221" y="824255"/>
                </a:lnTo>
                <a:lnTo>
                  <a:pt x="2019096" y="869175"/>
                </a:lnTo>
                <a:lnTo>
                  <a:pt x="2014004" y="914336"/>
                </a:lnTo>
                <a:lnTo>
                  <a:pt x="2010943" y="959637"/>
                </a:lnTo>
                <a:lnTo>
                  <a:pt x="2009927" y="1005014"/>
                </a:lnTo>
                <a:lnTo>
                  <a:pt x="2010943" y="1050391"/>
                </a:lnTo>
                <a:lnTo>
                  <a:pt x="2014004" y="1095692"/>
                </a:lnTo>
                <a:lnTo>
                  <a:pt x="2019096" y="1140853"/>
                </a:lnTo>
                <a:lnTo>
                  <a:pt x="2026221" y="1185773"/>
                </a:lnTo>
                <a:lnTo>
                  <a:pt x="2035390" y="1230414"/>
                </a:lnTo>
                <a:lnTo>
                  <a:pt x="2046592" y="1274673"/>
                </a:lnTo>
                <a:lnTo>
                  <a:pt x="2059825" y="1318488"/>
                </a:lnTo>
                <a:lnTo>
                  <a:pt x="2075103" y="1361782"/>
                </a:lnTo>
                <a:lnTo>
                  <a:pt x="2092413" y="1404480"/>
                </a:lnTo>
                <a:lnTo>
                  <a:pt x="2111768" y="1446504"/>
                </a:lnTo>
                <a:lnTo>
                  <a:pt x="2133155" y="1487792"/>
                </a:lnTo>
                <a:lnTo>
                  <a:pt x="2156574" y="1528254"/>
                </a:lnTo>
                <a:lnTo>
                  <a:pt x="2182037" y="1567827"/>
                </a:lnTo>
                <a:lnTo>
                  <a:pt x="2209533" y="1606435"/>
                </a:lnTo>
                <a:lnTo>
                  <a:pt x="2239060" y="1644002"/>
                </a:lnTo>
                <a:lnTo>
                  <a:pt x="2270633" y="1680438"/>
                </a:lnTo>
                <a:lnTo>
                  <a:pt x="2304237" y="1715693"/>
                </a:lnTo>
                <a:lnTo>
                  <a:pt x="2339492" y="1749310"/>
                </a:lnTo>
                <a:lnTo>
                  <a:pt x="2375928" y="1780882"/>
                </a:lnTo>
                <a:lnTo>
                  <a:pt x="2413482" y="1810410"/>
                </a:lnTo>
                <a:lnTo>
                  <a:pt x="2452090" y="1837905"/>
                </a:lnTo>
                <a:lnTo>
                  <a:pt x="2491651" y="1863369"/>
                </a:lnTo>
                <a:lnTo>
                  <a:pt x="2532113" y="1886800"/>
                </a:lnTo>
                <a:lnTo>
                  <a:pt x="2573401" y="1908187"/>
                </a:lnTo>
                <a:lnTo>
                  <a:pt x="2615425" y="1927529"/>
                </a:lnTo>
                <a:lnTo>
                  <a:pt x="2658110" y="1944852"/>
                </a:lnTo>
                <a:lnTo>
                  <a:pt x="2701404" y="1960130"/>
                </a:lnTo>
                <a:lnTo>
                  <a:pt x="2745219" y="1973364"/>
                </a:lnTo>
                <a:lnTo>
                  <a:pt x="2789478" y="1984565"/>
                </a:lnTo>
                <a:lnTo>
                  <a:pt x="2834106" y="1993734"/>
                </a:lnTo>
                <a:lnTo>
                  <a:pt x="2879026" y="2000859"/>
                </a:lnTo>
                <a:lnTo>
                  <a:pt x="2924175" y="2005952"/>
                </a:lnTo>
                <a:lnTo>
                  <a:pt x="2969476" y="2009013"/>
                </a:lnTo>
                <a:lnTo>
                  <a:pt x="3014853" y="2010029"/>
                </a:lnTo>
                <a:lnTo>
                  <a:pt x="3060230" y="2009013"/>
                </a:lnTo>
                <a:lnTo>
                  <a:pt x="3125355" y="2003717"/>
                </a:lnTo>
                <a:lnTo>
                  <a:pt x="3125355" y="6311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6747002" y="51"/>
            <a:ext cx="11372850" cy="10287000"/>
            <a:chOff x="6747002" y="51"/>
            <a:chExt cx="11372850" cy="10287000"/>
          </a:xfrm>
        </p:grpSpPr>
        <p:sp>
          <p:nvSpPr>
            <p:cNvPr id="6" name="object 6" descr=""/>
            <p:cNvSpPr/>
            <p:nvPr/>
          </p:nvSpPr>
          <p:spPr>
            <a:xfrm>
              <a:off x="14626174" y="51"/>
              <a:ext cx="3210560" cy="1168400"/>
            </a:xfrm>
            <a:custGeom>
              <a:avLst/>
              <a:gdLst/>
              <a:ahLst/>
              <a:cxnLst/>
              <a:rect l="l" t="t" r="r" b="b"/>
              <a:pathLst>
                <a:path w="3210559" h="1168400">
                  <a:moveTo>
                    <a:pt x="1089" y="0"/>
                  </a:moveTo>
                  <a:lnTo>
                    <a:pt x="3201129" y="0"/>
                  </a:lnTo>
                  <a:lnTo>
                    <a:pt x="3210113" y="1116968"/>
                  </a:lnTo>
                  <a:lnTo>
                    <a:pt x="3210237" y="1132331"/>
                  </a:lnTo>
                  <a:lnTo>
                    <a:pt x="3210339" y="1145101"/>
                  </a:lnTo>
                  <a:lnTo>
                    <a:pt x="3210421" y="1155189"/>
                  </a:lnTo>
                  <a:lnTo>
                    <a:pt x="3210489" y="1163694"/>
                  </a:lnTo>
                  <a:lnTo>
                    <a:pt x="1062595" y="1167887"/>
                  </a:lnTo>
                  <a:lnTo>
                    <a:pt x="746914" y="1167887"/>
                  </a:lnTo>
                  <a:lnTo>
                    <a:pt x="669526" y="1162506"/>
                  </a:lnTo>
                  <a:lnTo>
                    <a:pt x="622797" y="1155189"/>
                  </a:lnTo>
                  <a:lnTo>
                    <a:pt x="577047" y="1145101"/>
                  </a:lnTo>
                  <a:lnTo>
                    <a:pt x="532368" y="1132331"/>
                  </a:lnTo>
                  <a:lnTo>
                    <a:pt x="488848" y="1116968"/>
                  </a:lnTo>
                  <a:lnTo>
                    <a:pt x="446578" y="1099103"/>
                  </a:lnTo>
                  <a:lnTo>
                    <a:pt x="405646" y="1078825"/>
                  </a:lnTo>
                  <a:lnTo>
                    <a:pt x="366143" y="1056223"/>
                  </a:lnTo>
                  <a:lnTo>
                    <a:pt x="328159" y="1031388"/>
                  </a:lnTo>
                  <a:lnTo>
                    <a:pt x="291781" y="1004408"/>
                  </a:lnTo>
                  <a:lnTo>
                    <a:pt x="257102" y="975374"/>
                  </a:lnTo>
                  <a:lnTo>
                    <a:pt x="224209" y="944374"/>
                  </a:lnTo>
                  <a:lnTo>
                    <a:pt x="193193" y="911499"/>
                  </a:lnTo>
                  <a:lnTo>
                    <a:pt x="164143" y="876838"/>
                  </a:lnTo>
                  <a:lnTo>
                    <a:pt x="137149" y="840481"/>
                  </a:lnTo>
                  <a:lnTo>
                    <a:pt x="112301" y="802517"/>
                  </a:lnTo>
                  <a:lnTo>
                    <a:pt x="89687" y="763036"/>
                  </a:lnTo>
                  <a:lnTo>
                    <a:pt x="69399" y="722127"/>
                  </a:lnTo>
                  <a:lnTo>
                    <a:pt x="51524" y="679881"/>
                  </a:lnTo>
                  <a:lnTo>
                    <a:pt x="36154" y="636386"/>
                  </a:lnTo>
                  <a:lnTo>
                    <a:pt x="23377" y="591733"/>
                  </a:lnTo>
                  <a:lnTo>
                    <a:pt x="13284" y="546010"/>
                  </a:lnTo>
                  <a:lnTo>
                    <a:pt x="5964" y="499308"/>
                  </a:lnTo>
                  <a:lnTo>
                    <a:pt x="1505" y="451716"/>
                  </a:lnTo>
                  <a:lnTo>
                    <a:pt x="0" y="40332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7002" y="208277"/>
              <a:ext cx="11372342" cy="100787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1333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100"/>
              </a:spcBef>
            </a:pPr>
            <a:r>
              <a:rPr dirty="0" sz="7500" spc="-10">
                <a:solidFill>
                  <a:srgbClr val="2A3CC6"/>
                </a:solidFill>
                <a:latin typeface="Arial"/>
                <a:cs typeface="Arial"/>
              </a:rPr>
              <a:t>Arquitectura</a:t>
            </a:r>
            <a:endParaRPr sz="7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971114"/>
            <a:ext cx="4065904" cy="4224020"/>
          </a:xfrm>
          <a:custGeom>
            <a:avLst/>
            <a:gdLst/>
            <a:ahLst/>
            <a:cxnLst/>
            <a:rect l="l" t="t" r="r" b="b"/>
            <a:pathLst>
              <a:path w="4065904" h="4224020">
                <a:moveTo>
                  <a:pt x="0" y="0"/>
                </a:moveTo>
                <a:lnTo>
                  <a:pt x="2780315" y="0"/>
                </a:lnTo>
                <a:lnTo>
                  <a:pt x="2824047" y="913"/>
                </a:lnTo>
                <a:lnTo>
                  <a:pt x="2872165" y="3634"/>
                </a:lnTo>
                <a:lnTo>
                  <a:pt x="2919789" y="8127"/>
                </a:lnTo>
                <a:lnTo>
                  <a:pt x="2966884" y="14361"/>
                </a:lnTo>
                <a:lnTo>
                  <a:pt x="3013418" y="22303"/>
                </a:lnTo>
                <a:lnTo>
                  <a:pt x="3059359" y="31920"/>
                </a:lnTo>
                <a:lnTo>
                  <a:pt x="3104673" y="43179"/>
                </a:lnTo>
                <a:lnTo>
                  <a:pt x="3149328" y="56048"/>
                </a:lnTo>
                <a:lnTo>
                  <a:pt x="3193291" y="70493"/>
                </a:lnTo>
                <a:lnTo>
                  <a:pt x="3236529" y="86482"/>
                </a:lnTo>
                <a:lnTo>
                  <a:pt x="3279009" y="103982"/>
                </a:lnTo>
                <a:lnTo>
                  <a:pt x="3320698" y="122961"/>
                </a:lnTo>
                <a:lnTo>
                  <a:pt x="3361565" y="143385"/>
                </a:lnTo>
                <a:lnTo>
                  <a:pt x="3401575" y="165222"/>
                </a:lnTo>
                <a:lnTo>
                  <a:pt x="3440696" y="188438"/>
                </a:lnTo>
                <a:lnTo>
                  <a:pt x="3478895" y="213002"/>
                </a:lnTo>
                <a:lnTo>
                  <a:pt x="3516140" y="238881"/>
                </a:lnTo>
                <a:lnTo>
                  <a:pt x="3552398" y="266041"/>
                </a:lnTo>
                <a:lnTo>
                  <a:pt x="3587636" y="294450"/>
                </a:lnTo>
                <a:lnTo>
                  <a:pt x="3621820" y="324075"/>
                </a:lnTo>
                <a:lnTo>
                  <a:pt x="3654919" y="354883"/>
                </a:lnTo>
                <a:lnTo>
                  <a:pt x="3686900" y="386842"/>
                </a:lnTo>
                <a:lnTo>
                  <a:pt x="3717729" y="419919"/>
                </a:lnTo>
                <a:lnTo>
                  <a:pt x="3747374" y="454081"/>
                </a:lnTo>
                <a:lnTo>
                  <a:pt x="3775802" y="489294"/>
                </a:lnTo>
                <a:lnTo>
                  <a:pt x="3802980" y="525528"/>
                </a:lnTo>
                <a:lnTo>
                  <a:pt x="3828876" y="562747"/>
                </a:lnTo>
                <a:lnTo>
                  <a:pt x="3853456" y="600921"/>
                </a:lnTo>
                <a:lnTo>
                  <a:pt x="3876688" y="640016"/>
                </a:lnTo>
                <a:lnTo>
                  <a:pt x="3898540" y="679999"/>
                </a:lnTo>
                <a:lnTo>
                  <a:pt x="3918977" y="720837"/>
                </a:lnTo>
                <a:lnTo>
                  <a:pt x="3937969" y="762498"/>
                </a:lnTo>
                <a:lnTo>
                  <a:pt x="3955480" y="804949"/>
                </a:lnTo>
                <a:lnTo>
                  <a:pt x="3971480" y="848158"/>
                </a:lnTo>
                <a:lnTo>
                  <a:pt x="3985935" y="892090"/>
                </a:lnTo>
                <a:lnTo>
                  <a:pt x="3998812" y="936715"/>
                </a:lnTo>
                <a:lnTo>
                  <a:pt x="4010079" y="981998"/>
                </a:lnTo>
                <a:lnTo>
                  <a:pt x="4019702" y="1027907"/>
                </a:lnTo>
                <a:lnTo>
                  <a:pt x="4027649" y="1074409"/>
                </a:lnTo>
                <a:lnTo>
                  <a:pt x="4033887" y="1121472"/>
                </a:lnTo>
                <a:lnTo>
                  <a:pt x="4038383" y="1169063"/>
                </a:lnTo>
                <a:lnTo>
                  <a:pt x="4041105" y="1217148"/>
                </a:lnTo>
                <a:lnTo>
                  <a:pt x="4042020" y="1265695"/>
                </a:lnTo>
                <a:lnTo>
                  <a:pt x="4065756" y="4216940"/>
                </a:lnTo>
                <a:lnTo>
                  <a:pt x="512159" y="4223878"/>
                </a:lnTo>
                <a:lnTo>
                  <a:pt x="0" y="42238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4155" y="3763797"/>
            <a:ext cx="3420110" cy="4497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100"/>
              </a:spcBef>
            </a:pPr>
            <a:r>
              <a:rPr dirty="0" sz="2800" spc="65" b="1">
                <a:solidFill>
                  <a:srgbClr val="2A3CC6"/>
                </a:solidFill>
                <a:latin typeface="Trebuchet MS"/>
                <a:cs typeface="Trebuchet MS"/>
              </a:rPr>
              <a:t>Si</a:t>
            </a:r>
            <a:r>
              <a:rPr dirty="0" sz="2800" spc="-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un</a:t>
            </a:r>
            <a:r>
              <a:rPr dirty="0" sz="2800" spc="-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usuario</a:t>
            </a:r>
            <a:r>
              <a:rPr dirty="0" sz="2800" spc="-3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2A3CC6"/>
                </a:solidFill>
                <a:latin typeface="Trebuchet MS"/>
                <a:cs typeface="Trebuchet MS"/>
              </a:rPr>
              <a:t>no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conoce</a:t>
            </a:r>
            <a:r>
              <a:rPr dirty="0" sz="2800" spc="-11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un</a:t>
            </a:r>
            <a:r>
              <a:rPr dirty="0" sz="2800" spc="-13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género</a:t>
            </a:r>
            <a:r>
              <a:rPr dirty="0" sz="2800" spc="-1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45" b="1">
                <a:solidFill>
                  <a:srgbClr val="2A3CC6"/>
                </a:solidFill>
                <a:latin typeface="Trebuchet MS"/>
                <a:cs typeface="Trebuchet MS"/>
              </a:rPr>
              <a:t>o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artista</a:t>
            </a:r>
            <a:r>
              <a:rPr dirty="0" sz="2800" spc="-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específico,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resulta</a:t>
            </a:r>
            <a:r>
              <a:rPr dirty="0" sz="2800" spc="11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difícil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encontrar</a:t>
            </a:r>
            <a:r>
              <a:rPr dirty="0" sz="2800" spc="1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5" b="1">
                <a:solidFill>
                  <a:srgbClr val="2A3CC6"/>
                </a:solidFill>
                <a:latin typeface="Trebuchet MS"/>
                <a:cs typeface="Trebuchet MS"/>
              </a:rPr>
              <a:t>nueva </a:t>
            </a:r>
            <a:r>
              <a:rPr dirty="0" sz="2800" spc="90" b="1">
                <a:solidFill>
                  <a:srgbClr val="2A3CC6"/>
                </a:solidFill>
                <a:latin typeface="Trebuchet MS"/>
                <a:cs typeface="Trebuchet MS"/>
              </a:rPr>
              <a:t>música</a:t>
            </a:r>
            <a:r>
              <a:rPr dirty="0" sz="2800" spc="-13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fuera</a:t>
            </a:r>
            <a:r>
              <a:rPr dirty="0" sz="2800" spc="-13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1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5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10" b="1">
                <a:solidFill>
                  <a:srgbClr val="2A3CC6"/>
                </a:solidFill>
                <a:latin typeface="Trebuchet MS"/>
                <a:cs typeface="Trebuchet MS"/>
              </a:rPr>
              <a:t>sus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preferencias habituales.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812888" y="-5"/>
            <a:ext cx="7475220" cy="10287000"/>
          </a:xfrm>
          <a:custGeom>
            <a:avLst/>
            <a:gdLst/>
            <a:ahLst/>
            <a:cxnLst/>
            <a:rect l="l" t="t" r="r" b="b"/>
            <a:pathLst>
              <a:path w="7475219" h="10287000">
                <a:moveTo>
                  <a:pt x="7475111" y="0"/>
                </a:moveTo>
                <a:lnTo>
                  <a:pt x="1448226" y="0"/>
                </a:lnTo>
                <a:lnTo>
                  <a:pt x="1444285" y="2798"/>
                </a:lnTo>
                <a:lnTo>
                  <a:pt x="1408042" y="29272"/>
                </a:lnTo>
                <a:lnTo>
                  <a:pt x="1372173" y="56221"/>
                </a:lnTo>
                <a:lnTo>
                  <a:pt x="1336681" y="83639"/>
                </a:lnTo>
                <a:lnTo>
                  <a:pt x="1301572" y="111522"/>
                </a:lnTo>
                <a:lnTo>
                  <a:pt x="1266849" y="139867"/>
                </a:lnTo>
                <a:lnTo>
                  <a:pt x="1232519" y="168667"/>
                </a:lnTo>
                <a:lnTo>
                  <a:pt x="1198584" y="197918"/>
                </a:lnTo>
                <a:lnTo>
                  <a:pt x="1165050" y="227616"/>
                </a:lnTo>
                <a:lnTo>
                  <a:pt x="1131922" y="257757"/>
                </a:lnTo>
                <a:lnTo>
                  <a:pt x="1099204" y="288335"/>
                </a:lnTo>
                <a:lnTo>
                  <a:pt x="1066900" y="319345"/>
                </a:lnTo>
                <a:lnTo>
                  <a:pt x="1035016" y="350784"/>
                </a:lnTo>
                <a:lnTo>
                  <a:pt x="1003556" y="382647"/>
                </a:lnTo>
                <a:lnTo>
                  <a:pt x="972524" y="414929"/>
                </a:lnTo>
                <a:lnTo>
                  <a:pt x="941926" y="447625"/>
                </a:lnTo>
                <a:lnTo>
                  <a:pt x="911765" y="480731"/>
                </a:lnTo>
                <a:lnTo>
                  <a:pt x="882047" y="514242"/>
                </a:lnTo>
                <a:lnTo>
                  <a:pt x="852776" y="548154"/>
                </a:lnTo>
                <a:lnTo>
                  <a:pt x="823957" y="582461"/>
                </a:lnTo>
                <a:lnTo>
                  <a:pt x="795594" y="617160"/>
                </a:lnTo>
                <a:lnTo>
                  <a:pt x="767691" y="652246"/>
                </a:lnTo>
                <a:lnTo>
                  <a:pt x="740255" y="687714"/>
                </a:lnTo>
                <a:lnTo>
                  <a:pt x="713288" y="723559"/>
                </a:lnTo>
                <a:lnTo>
                  <a:pt x="686796" y="759777"/>
                </a:lnTo>
                <a:lnTo>
                  <a:pt x="660784" y="796363"/>
                </a:lnTo>
                <a:lnTo>
                  <a:pt x="635256" y="833313"/>
                </a:lnTo>
                <a:lnTo>
                  <a:pt x="610216" y="870622"/>
                </a:lnTo>
                <a:lnTo>
                  <a:pt x="585670" y="908285"/>
                </a:lnTo>
                <a:lnTo>
                  <a:pt x="561622" y="946298"/>
                </a:lnTo>
                <a:lnTo>
                  <a:pt x="538076" y="984656"/>
                </a:lnTo>
                <a:lnTo>
                  <a:pt x="515037" y="1023355"/>
                </a:lnTo>
                <a:lnTo>
                  <a:pt x="492510" y="1062390"/>
                </a:lnTo>
                <a:lnTo>
                  <a:pt x="470499" y="1101755"/>
                </a:lnTo>
                <a:lnTo>
                  <a:pt x="449010" y="1141448"/>
                </a:lnTo>
                <a:lnTo>
                  <a:pt x="428046" y="1181463"/>
                </a:lnTo>
                <a:lnTo>
                  <a:pt x="407612" y="1221795"/>
                </a:lnTo>
                <a:lnTo>
                  <a:pt x="387713" y="1262439"/>
                </a:lnTo>
                <a:lnTo>
                  <a:pt x="368353" y="1303392"/>
                </a:lnTo>
                <a:lnTo>
                  <a:pt x="349538" y="1344649"/>
                </a:lnTo>
                <a:lnTo>
                  <a:pt x="331272" y="1386204"/>
                </a:lnTo>
                <a:lnTo>
                  <a:pt x="313558" y="1428054"/>
                </a:lnTo>
                <a:lnTo>
                  <a:pt x="296403" y="1470194"/>
                </a:lnTo>
                <a:lnTo>
                  <a:pt x="279811" y="1512618"/>
                </a:lnTo>
                <a:lnTo>
                  <a:pt x="263785" y="1555323"/>
                </a:lnTo>
                <a:lnTo>
                  <a:pt x="248332" y="1598304"/>
                </a:lnTo>
                <a:lnTo>
                  <a:pt x="233454" y="1641556"/>
                </a:lnTo>
                <a:lnTo>
                  <a:pt x="219158" y="1685075"/>
                </a:lnTo>
                <a:lnTo>
                  <a:pt x="205448" y="1728856"/>
                </a:lnTo>
                <a:lnTo>
                  <a:pt x="192328" y="1772894"/>
                </a:lnTo>
                <a:lnTo>
                  <a:pt x="179803" y="1817185"/>
                </a:lnTo>
                <a:lnTo>
                  <a:pt x="167878" y="1861724"/>
                </a:lnTo>
                <a:lnTo>
                  <a:pt x="156556" y="1906507"/>
                </a:lnTo>
                <a:lnTo>
                  <a:pt x="145844" y="1951528"/>
                </a:lnTo>
                <a:lnTo>
                  <a:pt x="135745" y="1996784"/>
                </a:lnTo>
                <a:lnTo>
                  <a:pt x="126264" y="2042270"/>
                </a:lnTo>
                <a:lnTo>
                  <a:pt x="117406" y="2087980"/>
                </a:lnTo>
                <a:lnTo>
                  <a:pt x="109175" y="2133911"/>
                </a:lnTo>
                <a:lnTo>
                  <a:pt x="101575" y="2180058"/>
                </a:lnTo>
                <a:lnTo>
                  <a:pt x="94613" y="2226416"/>
                </a:lnTo>
                <a:lnTo>
                  <a:pt x="88292" y="2272980"/>
                </a:lnTo>
                <a:lnTo>
                  <a:pt x="82616" y="2319747"/>
                </a:lnTo>
                <a:lnTo>
                  <a:pt x="77591" y="2366710"/>
                </a:lnTo>
                <a:lnTo>
                  <a:pt x="73221" y="2413867"/>
                </a:lnTo>
                <a:lnTo>
                  <a:pt x="69510" y="2461212"/>
                </a:lnTo>
                <a:lnTo>
                  <a:pt x="66464" y="2508740"/>
                </a:lnTo>
                <a:lnTo>
                  <a:pt x="64087" y="2556447"/>
                </a:lnTo>
                <a:lnTo>
                  <a:pt x="62383" y="2604328"/>
                </a:lnTo>
                <a:lnTo>
                  <a:pt x="61357" y="2652378"/>
                </a:lnTo>
                <a:lnTo>
                  <a:pt x="61014" y="2700594"/>
                </a:lnTo>
                <a:lnTo>
                  <a:pt x="0" y="10286999"/>
                </a:lnTo>
                <a:lnTo>
                  <a:pt x="7475111" y="10286999"/>
                </a:lnTo>
                <a:lnTo>
                  <a:pt x="7475111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-1" y="7171567"/>
            <a:ext cx="9812655" cy="3115945"/>
            <a:chOff x="-1" y="7171567"/>
            <a:chExt cx="9812655" cy="3115945"/>
          </a:xfrm>
        </p:grpSpPr>
        <p:sp>
          <p:nvSpPr>
            <p:cNvPr id="5" name="object 5" descr=""/>
            <p:cNvSpPr/>
            <p:nvPr/>
          </p:nvSpPr>
          <p:spPr>
            <a:xfrm>
              <a:off x="-1" y="7171567"/>
              <a:ext cx="2141220" cy="3115945"/>
            </a:xfrm>
            <a:custGeom>
              <a:avLst/>
              <a:gdLst/>
              <a:ahLst/>
              <a:cxnLst/>
              <a:rect l="l" t="t" r="r" b="b"/>
              <a:pathLst>
                <a:path w="2141220" h="3115945">
                  <a:moveTo>
                    <a:pt x="0" y="0"/>
                  </a:moveTo>
                  <a:lnTo>
                    <a:pt x="0" y="3115434"/>
                  </a:lnTo>
                  <a:lnTo>
                    <a:pt x="2141011" y="3115434"/>
                  </a:lnTo>
                  <a:lnTo>
                    <a:pt x="2141011" y="2314071"/>
                  </a:lnTo>
                  <a:lnTo>
                    <a:pt x="2138633" y="2266200"/>
                  </a:lnTo>
                  <a:lnTo>
                    <a:pt x="2135377" y="2218577"/>
                  </a:lnTo>
                  <a:lnTo>
                    <a:pt x="2131210" y="2171211"/>
                  </a:lnTo>
                  <a:lnTo>
                    <a:pt x="2126141" y="2124109"/>
                  </a:lnTo>
                  <a:lnTo>
                    <a:pt x="2120179" y="2077281"/>
                  </a:lnTo>
                  <a:lnTo>
                    <a:pt x="2113332" y="2030736"/>
                  </a:lnTo>
                  <a:lnTo>
                    <a:pt x="2105609" y="1984482"/>
                  </a:lnTo>
                  <a:lnTo>
                    <a:pt x="2097019" y="1938528"/>
                  </a:lnTo>
                  <a:lnTo>
                    <a:pt x="2087571" y="1892882"/>
                  </a:lnTo>
                  <a:lnTo>
                    <a:pt x="2077273" y="1847554"/>
                  </a:lnTo>
                  <a:lnTo>
                    <a:pt x="2066134" y="1802552"/>
                  </a:lnTo>
                  <a:lnTo>
                    <a:pt x="2054163" y="1757885"/>
                  </a:lnTo>
                  <a:lnTo>
                    <a:pt x="2041368" y="1713561"/>
                  </a:lnTo>
                  <a:lnTo>
                    <a:pt x="2027759" y="1669590"/>
                  </a:lnTo>
                  <a:lnTo>
                    <a:pt x="2013343" y="1625980"/>
                  </a:lnTo>
                  <a:lnTo>
                    <a:pt x="1998131" y="1582739"/>
                  </a:lnTo>
                  <a:lnTo>
                    <a:pt x="1982129" y="1539877"/>
                  </a:lnTo>
                  <a:lnTo>
                    <a:pt x="1965348" y="1497403"/>
                  </a:lnTo>
                  <a:lnTo>
                    <a:pt x="1947796" y="1455324"/>
                  </a:lnTo>
                  <a:lnTo>
                    <a:pt x="1929482" y="1413650"/>
                  </a:lnTo>
                  <a:lnTo>
                    <a:pt x="1910413" y="1372389"/>
                  </a:lnTo>
                  <a:lnTo>
                    <a:pt x="1890600" y="1331551"/>
                  </a:lnTo>
                  <a:lnTo>
                    <a:pt x="1870051" y="1291144"/>
                  </a:lnTo>
                  <a:lnTo>
                    <a:pt x="1848774" y="1251176"/>
                  </a:lnTo>
                  <a:lnTo>
                    <a:pt x="1826779" y="1211657"/>
                  </a:lnTo>
                  <a:lnTo>
                    <a:pt x="1804074" y="1172595"/>
                  </a:lnTo>
                  <a:lnTo>
                    <a:pt x="1780667" y="1133998"/>
                  </a:lnTo>
                  <a:lnTo>
                    <a:pt x="1756568" y="1095876"/>
                  </a:lnTo>
                  <a:lnTo>
                    <a:pt x="1731785" y="1058238"/>
                  </a:lnTo>
                  <a:lnTo>
                    <a:pt x="1706327" y="1021092"/>
                  </a:lnTo>
                  <a:lnTo>
                    <a:pt x="1680202" y="984446"/>
                  </a:lnTo>
                  <a:lnTo>
                    <a:pt x="1653420" y="948310"/>
                  </a:lnTo>
                  <a:lnTo>
                    <a:pt x="1625989" y="912692"/>
                  </a:lnTo>
                  <a:lnTo>
                    <a:pt x="1597918" y="877601"/>
                  </a:lnTo>
                  <a:lnTo>
                    <a:pt x="1569216" y="843046"/>
                  </a:lnTo>
                  <a:lnTo>
                    <a:pt x="1539891" y="809035"/>
                  </a:lnTo>
                  <a:lnTo>
                    <a:pt x="1509952" y="775578"/>
                  </a:lnTo>
                  <a:lnTo>
                    <a:pt x="1479408" y="742682"/>
                  </a:lnTo>
                  <a:lnTo>
                    <a:pt x="1448267" y="710358"/>
                  </a:lnTo>
                  <a:lnTo>
                    <a:pt x="1416538" y="678612"/>
                  </a:lnTo>
                  <a:lnTo>
                    <a:pt x="1384231" y="647455"/>
                  </a:lnTo>
                  <a:lnTo>
                    <a:pt x="1351353" y="616894"/>
                  </a:lnTo>
                  <a:lnTo>
                    <a:pt x="1317914" y="586939"/>
                  </a:lnTo>
                  <a:lnTo>
                    <a:pt x="1283921" y="557598"/>
                  </a:lnTo>
                  <a:lnTo>
                    <a:pt x="1249385" y="528881"/>
                  </a:lnTo>
                  <a:lnTo>
                    <a:pt x="1214313" y="500795"/>
                  </a:lnTo>
                  <a:lnTo>
                    <a:pt x="1178715" y="473350"/>
                  </a:lnTo>
                  <a:lnTo>
                    <a:pt x="1142599" y="446554"/>
                  </a:lnTo>
                  <a:lnTo>
                    <a:pt x="1105973" y="420415"/>
                  </a:lnTo>
                  <a:lnTo>
                    <a:pt x="1068847" y="394944"/>
                  </a:lnTo>
                  <a:lnTo>
                    <a:pt x="1031230" y="370148"/>
                  </a:lnTo>
                  <a:lnTo>
                    <a:pt x="993129" y="346036"/>
                  </a:lnTo>
                  <a:lnTo>
                    <a:pt x="954554" y="322618"/>
                  </a:lnTo>
                  <a:lnTo>
                    <a:pt x="915514" y="299900"/>
                  </a:lnTo>
                  <a:lnTo>
                    <a:pt x="876016" y="277894"/>
                  </a:lnTo>
                  <a:lnTo>
                    <a:pt x="836071" y="256606"/>
                  </a:lnTo>
                  <a:lnTo>
                    <a:pt x="795686" y="236046"/>
                  </a:lnTo>
                  <a:lnTo>
                    <a:pt x="754871" y="216223"/>
                  </a:lnTo>
                  <a:lnTo>
                    <a:pt x="713634" y="197145"/>
                  </a:lnTo>
                  <a:lnTo>
                    <a:pt x="671984" y="178821"/>
                  </a:lnTo>
                  <a:lnTo>
                    <a:pt x="629929" y="161260"/>
                  </a:lnTo>
                  <a:lnTo>
                    <a:pt x="587479" y="144470"/>
                  </a:lnTo>
                  <a:lnTo>
                    <a:pt x="544641" y="128461"/>
                  </a:lnTo>
                  <a:lnTo>
                    <a:pt x="501426" y="113240"/>
                  </a:lnTo>
                  <a:lnTo>
                    <a:pt x="457841" y="98818"/>
                  </a:lnTo>
                  <a:lnTo>
                    <a:pt x="413895" y="85201"/>
                  </a:lnTo>
                  <a:lnTo>
                    <a:pt x="369597" y="72400"/>
                  </a:lnTo>
                  <a:lnTo>
                    <a:pt x="324956" y="60423"/>
                  </a:lnTo>
                  <a:lnTo>
                    <a:pt x="279980" y="49279"/>
                  </a:lnTo>
                  <a:lnTo>
                    <a:pt x="234679" y="38976"/>
                  </a:lnTo>
                  <a:lnTo>
                    <a:pt x="189060" y="29523"/>
                  </a:lnTo>
                  <a:lnTo>
                    <a:pt x="143133" y="20928"/>
                  </a:lnTo>
                  <a:lnTo>
                    <a:pt x="96906" y="13202"/>
                  </a:lnTo>
                  <a:lnTo>
                    <a:pt x="50388" y="6351"/>
                  </a:lnTo>
                  <a:lnTo>
                    <a:pt x="3589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39064" y="8635619"/>
              <a:ext cx="9373870" cy="1635125"/>
            </a:xfrm>
            <a:custGeom>
              <a:avLst/>
              <a:gdLst/>
              <a:ahLst/>
              <a:cxnLst/>
              <a:rect l="l" t="t" r="r" b="b"/>
              <a:pathLst>
                <a:path w="9373870" h="1635125">
                  <a:moveTo>
                    <a:pt x="8958808" y="0"/>
                  </a:moveTo>
                  <a:lnTo>
                    <a:pt x="414578" y="0"/>
                  </a:lnTo>
                  <a:lnTo>
                    <a:pt x="382179" y="2459"/>
                  </a:lnTo>
                  <a:lnTo>
                    <a:pt x="319518" y="21591"/>
                  </a:lnTo>
                  <a:lnTo>
                    <a:pt x="260323" y="58461"/>
                  </a:lnTo>
                  <a:lnTo>
                    <a:pt x="205331" y="111615"/>
                  </a:lnTo>
                  <a:lnTo>
                    <a:pt x="179642" y="143844"/>
                  </a:lnTo>
                  <a:lnTo>
                    <a:pt x="155279" y="179599"/>
                  </a:lnTo>
                  <a:lnTo>
                    <a:pt x="132336" y="218698"/>
                  </a:lnTo>
                  <a:lnTo>
                    <a:pt x="110905" y="260960"/>
                  </a:lnTo>
                  <a:lnTo>
                    <a:pt x="91077" y="306202"/>
                  </a:lnTo>
                  <a:lnTo>
                    <a:pt x="72945" y="354244"/>
                  </a:lnTo>
                  <a:lnTo>
                    <a:pt x="56601" y="404902"/>
                  </a:lnTo>
                  <a:lnTo>
                    <a:pt x="42137" y="457996"/>
                  </a:lnTo>
                  <a:lnTo>
                    <a:pt x="29646" y="513343"/>
                  </a:lnTo>
                  <a:lnTo>
                    <a:pt x="19219" y="570762"/>
                  </a:lnTo>
                  <a:lnTo>
                    <a:pt x="10949" y="630072"/>
                  </a:lnTo>
                  <a:lnTo>
                    <a:pt x="4927" y="691090"/>
                  </a:lnTo>
                  <a:lnTo>
                    <a:pt x="1247" y="753634"/>
                  </a:lnTo>
                  <a:lnTo>
                    <a:pt x="0" y="817524"/>
                  </a:lnTo>
                  <a:lnTo>
                    <a:pt x="1247" y="881412"/>
                  </a:lnTo>
                  <a:lnTo>
                    <a:pt x="4927" y="943955"/>
                  </a:lnTo>
                  <a:lnTo>
                    <a:pt x="10949" y="1004971"/>
                  </a:lnTo>
                  <a:lnTo>
                    <a:pt x="19219" y="1064279"/>
                  </a:lnTo>
                  <a:lnTo>
                    <a:pt x="29646" y="1121697"/>
                  </a:lnTo>
                  <a:lnTo>
                    <a:pt x="42137" y="1177043"/>
                  </a:lnTo>
                  <a:lnTo>
                    <a:pt x="56601" y="1230135"/>
                  </a:lnTo>
                  <a:lnTo>
                    <a:pt x="72945" y="1280793"/>
                  </a:lnTo>
                  <a:lnTo>
                    <a:pt x="91077" y="1328833"/>
                  </a:lnTo>
                  <a:lnTo>
                    <a:pt x="110905" y="1374074"/>
                  </a:lnTo>
                  <a:lnTo>
                    <a:pt x="132336" y="1416335"/>
                  </a:lnTo>
                  <a:lnTo>
                    <a:pt x="155279" y="1455433"/>
                  </a:lnTo>
                  <a:lnTo>
                    <a:pt x="179642" y="1491188"/>
                  </a:lnTo>
                  <a:lnTo>
                    <a:pt x="205331" y="1523416"/>
                  </a:lnTo>
                  <a:lnTo>
                    <a:pt x="232256" y="1551937"/>
                  </a:lnTo>
                  <a:lnTo>
                    <a:pt x="289442" y="1597130"/>
                  </a:lnTo>
                  <a:lnTo>
                    <a:pt x="350461" y="1625312"/>
                  </a:lnTo>
                  <a:lnTo>
                    <a:pt x="414578" y="1635029"/>
                  </a:lnTo>
                  <a:lnTo>
                    <a:pt x="8958808" y="1635029"/>
                  </a:lnTo>
                  <a:lnTo>
                    <a:pt x="9022930" y="1625312"/>
                  </a:lnTo>
                  <a:lnTo>
                    <a:pt x="9083957" y="1597130"/>
                  </a:lnTo>
                  <a:lnTo>
                    <a:pt x="9141151" y="1551937"/>
                  </a:lnTo>
                  <a:lnTo>
                    <a:pt x="9168081" y="1523416"/>
                  </a:lnTo>
                  <a:lnTo>
                    <a:pt x="9193775" y="1491188"/>
                  </a:lnTo>
                  <a:lnTo>
                    <a:pt x="9218142" y="1455433"/>
                  </a:lnTo>
                  <a:lnTo>
                    <a:pt x="9241091" y="1416335"/>
                  </a:lnTo>
                  <a:lnTo>
                    <a:pt x="9262527" y="1374074"/>
                  </a:lnTo>
                  <a:lnTo>
                    <a:pt x="9282360" y="1328833"/>
                  </a:lnTo>
                  <a:lnTo>
                    <a:pt x="9300496" y="1280793"/>
                  </a:lnTo>
                  <a:lnTo>
                    <a:pt x="9316845" y="1230135"/>
                  </a:lnTo>
                  <a:lnTo>
                    <a:pt x="9331312" y="1177043"/>
                  </a:lnTo>
                  <a:lnTo>
                    <a:pt x="9343807" y="1121697"/>
                  </a:lnTo>
                  <a:lnTo>
                    <a:pt x="9354238" y="1064279"/>
                  </a:lnTo>
                  <a:lnTo>
                    <a:pt x="9362510" y="1004971"/>
                  </a:lnTo>
                  <a:lnTo>
                    <a:pt x="9368534" y="943955"/>
                  </a:lnTo>
                  <a:lnTo>
                    <a:pt x="9372215" y="881412"/>
                  </a:lnTo>
                  <a:lnTo>
                    <a:pt x="9373463" y="817524"/>
                  </a:lnTo>
                  <a:lnTo>
                    <a:pt x="9372215" y="753634"/>
                  </a:lnTo>
                  <a:lnTo>
                    <a:pt x="9368534" y="691090"/>
                  </a:lnTo>
                  <a:lnTo>
                    <a:pt x="9362510" y="630072"/>
                  </a:lnTo>
                  <a:lnTo>
                    <a:pt x="9354238" y="570762"/>
                  </a:lnTo>
                  <a:lnTo>
                    <a:pt x="9343807" y="513343"/>
                  </a:lnTo>
                  <a:lnTo>
                    <a:pt x="9331312" y="457996"/>
                  </a:lnTo>
                  <a:lnTo>
                    <a:pt x="9316845" y="404902"/>
                  </a:lnTo>
                  <a:lnTo>
                    <a:pt x="9300496" y="354244"/>
                  </a:lnTo>
                  <a:lnTo>
                    <a:pt x="9282360" y="306202"/>
                  </a:lnTo>
                  <a:lnTo>
                    <a:pt x="9262527" y="260960"/>
                  </a:lnTo>
                  <a:lnTo>
                    <a:pt x="9241091" y="218698"/>
                  </a:lnTo>
                  <a:lnTo>
                    <a:pt x="9218142" y="179599"/>
                  </a:lnTo>
                  <a:lnTo>
                    <a:pt x="9193775" y="143844"/>
                  </a:lnTo>
                  <a:lnTo>
                    <a:pt x="9168081" y="111615"/>
                  </a:lnTo>
                  <a:lnTo>
                    <a:pt x="9141151" y="83093"/>
                  </a:lnTo>
                  <a:lnTo>
                    <a:pt x="9083957" y="37899"/>
                  </a:lnTo>
                  <a:lnTo>
                    <a:pt x="9022930" y="9717"/>
                  </a:lnTo>
                  <a:lnTo>
                    <a:pt x="8958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09371" y="8599423"/>
            <a:ext cx="883094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100"/>
              </a:lnSpc>
              <a:spcBef>
                <a:spcPts val="100"/>
              </a:spcBef>
            </a:pP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Desarrolladores</a:t>
            </a:r>
            <a:r>
              <a:rPr dirty="0" sz="2800" spc="-2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analistas</a:t>
            </a:r>
            <a:r>
              <a:rPr dirty="0" sz="2800" spc="-21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datos: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interesados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2A3CC6"/>
                </a:solidFill>
                <a:latin typeface="Trebuchet MS"/>
                <a:cs typeface="Trebuchet MS"/>
              </a:rPr>
              <a:t>en </a:t>
            </a:r>
            <a:r>
              <a:rPr dirty="0" sz="2800" spc="-20" b="1">
                <a:solidFill>
                  <a:srgbClr val="2A3CC6"/>
                </a:solidFill>
                <a:latin typeface="Trebuchet MS"/>
                <a:cs typeface="Trebuchet MS"/>
              </a:rPr>
              <a:t>utilizar</a:t>
            </a:r>
            <a:r>
              <a:rPr dirty="0" sz="2800" spc="-1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el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proceso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extracción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0" b="1">
                <a:solidFill>
                  <a:srgbClr val="2A3CC6"/>
                </a:solidFill>
                <a:latin typeface="Trebuchet MS"/>
                <a:cs typeface="Trebuchet MS"/>
              </a:rPr>
              <a:t>miNoise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2A3CC6"/>
                </a:solidFill>
                <a:latin typeface="Trebuchet MS"/>
                <a:cs typeface="Trebuchet MS"/>
              </a:rPr>
              <a:t>para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análisis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culturales,</a:t>
            </a:r>
            <a:r>
              <a:rPr dirty="0" sz="2800" spc="-1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musicales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tendencias.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266" y="187070"/>
            <a:ext cx="15000223" cy="83439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6516" y="3564128"/>
            <a:ext cx="222631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120">
                <a:latin typeface="Arial"/>
                <a:cs typeface="Arial"/>
              </a:rPr>
              <a:t>Flujo</a:t>
            </a:r>
            <a:endParaRPr sz="7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5822" y="2851480"/>
            <a:ext cx="5233670" cy="24657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pc="395">
                <a:solidFill>
                  <a:srgbClr val="2A3CC6"/>
                </a:solidFill>
              </a:rPr>
              <a:t>Modelo</a:t>
            </a:r>
            <a:r>
              <a:rPr dirty="0" spc="-465">
                <a:solidFill>
                  <a:srgbClr val="2A3CC6"/>
                </a:solidFill>
              </a:rPr>
              <a:t> </a:t>
            </a:r>
            <a:r>
              <a:rPr dirty="0" spc="285">
                <a:solidFill>
                  <a:srgbClr val="2A3CC6"/>
                </a:solidFill>
              </a:rPr>
              <a:t>de </a:t>
            </a:r>
            <a:r>
              <a:rPr dirty="0" spc="270">
                <a:solidFill>
                  <a:srgbClr val="2A3CC6"/>
                </a:solidFill>
              </a:rPr>
              <a:t>datos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76069" y="1601152"/>
            <a:ext cx="13793469" cy="7856855"/>
            <a:chOff x="2076069" y="1601152"/>
            <a:chExt cx="13793469" cy="7856855"/>
          </a:xfrm>
        </p:grpSpPr>
        <p:sp>
          <p:nvSpPr>
            <p:cNvPr id="4" name="object 4" descr=""/>
            <p:cNvSpPr/>
            <p:nvPr/>
          </p:nvSpPr>
          <p:spPr>
            <a:xfrm>
              <a:off x="2087499" y="1607502"/>
              <a:ext cx="13775690" cy="7777480"/>
            </a:xfrm>
            <a:custGeom>
              <a:avLst/>
              <a:gdLst/>
              <a:ahLst/>
              <a:cxnLst/>
              <a:rect l="l" t="t" r="r" b="b"/>
              <a:pathLst>
                <a:path w="13775690" h="7777480">
                  <a:moveTo>
                    <a:pt x="0" y="7776971"/>
                  </a:moveTo>
                  <a:lnTo>
                    <a:pt x="13775436" y="7776971"/>
                  </a:lnTo>
                  <a:lnTo>
                    <a:pt x="13775436" y="0"/>
                  </a:lnTo>
                  <a:lnTo>
                    <a:pt x="0" y="0"/>
                  </a:lnTo>
                  <a:lnTo>
                    <a:pt x="0" y="777697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76069" y="1636775"/>
              <a:ext cx="13781405" cy="7821295"/>
            </a:xfrm>
            <a:custGeom>
              <a:avLst/>
              <a:gdLst/>
              <a:ahLst/>
              <a:cxnLst/>
              <a:rect l="l" t="t" r="r" b="b"/>
              <a:pathLst>
                <a:path w="13781405" h="7821295">
                  <a:moveTo>
                    <a:pt x="13781278" y="0"/>
                  </a:moveTo>
                  <a:lnTo>
                    <a:pt x="0" y="0"/>
                  </a:lnTo>
                  <a:lnTo>
                    <a:pt x="0" y="7820786"/>
                  </a:lnTo>
                  <a:lnTo>
                    <a:pt x="13781278" y="7820786"/>
                  </a:lnTo>
                  <a:lnTo>
                    <a:pt x="13781278" y="0"/>
                  </a:lnTo>
                  <a:close/>
                </a:path>
              </a:pathLst>
            </a:custGeom>
            <a:solidFill>
              <a:srgbClr val="2B25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045" y="3912412"/>
              <a:ext cx="1166317" cy="116631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513" y="2535300"/>
              <a:ext cx="283083" cy="2834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113" y="4068533"/>
              <a:ext cx="722795" cy="72279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979" y="5152136"/>
              <a:ext cx="1345056" cy="134505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6000" y="3482847"/>
              <a:ext cx="2194179" cy="22390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87044" y="4946865"/>
              <a:ext cx="1036612" cy="10366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3002" y="5898197"/>
              <a:ext cx="528891" cy="52889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0147" y="3592810"/>
              <a:ext cx="163707" cy="19303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573773" y="3629945"/>
              <a:ext cx="299720" cy="147320"/>
            </a:xfrm>
            <a:custGeom>
              <a:avLst/>
              <a:gdLst/>
              <a:ahLst/>
              <a:cxnLst/>
              <a:rect l="l" t="t" r="r" b="b"/>
              <a:pathLst>
                <a:path w="299720" h="147320">
                  <a:moveTo>
                    <a:pt x="181185" y="144780"/>
                  </a:moveTo>
                  <a:lnTo>
                    <a:pt x="143289" y="144780"/>
                  </a:lnTo>
                  <a:lnTo>
                    <a:pt x="145638" y="146050"/>
                  </a:lnTo>
                  <a:lnTo>
                    <a:pt x="146967" y="147320"/>
                  </a:lnTo>
                  <a:lnTo>
                    <a:pt x="176889" y="147320"/>
                  </a:lnTo>
                  <a:lnTo>
                    <a:pt x="180648" y="146050"/>
                  </a:lnTo>
                  <a:lnTo>
                    <a:pt x="181185" y="144780"/>
                  </a:lnTo>
                  <a:close/>
                </a:path>
                <a:path w="299720" h="147320">
                  <a:moveTo>
                    <a:pt x="186477" y="144780"/>
                  </a:moveTo>
                  <a:lnTo>
                    <a:pt x="181185" y="144780"/>
                  </a:lnTo>
                  <a:lnTo>
                    <a:pt x="183453" y="147320"/>
                  </a:lnTo>
                  <a:lnTo>
                    <a:pt x="184903" y="146050"/>
                  </a:lnTo>
                  <a:lnTo>
                    <a:pt x="186477" y="144780"/>
                  </a:lnTo>
                  <a:close/>
                </a:path>
                <a:path w="299720" h="147320">
                  <a:moveTo>
                    <a:pt x="195138" y="142240"/>
                  </a:moveTo>
                  <a:lnTo>
                    <a:pt x="119406" y="142240"/>
                  </a:lnTo>
                  <a:lnTo>
                    <a:pt x="125350" y="143510"/>
                  </a:lnTo>
                  <a:lnTo>
                    <a:pt x="129773" y="144780"/>
                  </a:lnTo>
                  <a:lnTo>
                    <a:pt x="186847" y="144780"/>
                  </a:lnTo>
                  <a:lnTo>
                    <a:pt x="187376" y="143510"/>
                  </a:lnTo>
                  <a:lnTo>
                    <a:pt x="193512" y="143510"/>
                  </a:lnTo>
                  <a:lnTo>
                    <a:pt x="195138" y="142240"/>
                  </a:lnTo>
                  <a:close/>
                </a:path>
                <a:path w="299720" h="147320">
                  <a:moveTo>
                    <a:pt x="191824" y="143510"/>
                  </a:moveTo>
                  <a:lnTo>
                    <a:pt x="187376" y="143510"/>
                  </a:lnTo>
                  <a:lnTo>
                    <a:pt x="189004" y="144780"/>
                  </a:lnTo>
                  <a:lnTo>
                    <a:pt x="189676" y="144780"/>
                  </a:lnTo>
                  <a:lnTo>
                    <a:pt x="191824" y="143510"/>
                  </a:lnTo>
                  <a:close/>
                </a:path>
                <a:path w="299720" h="147320">
                  <a:moveTo>
                    <a:pt x="198279" y="142240"/>
                  </a:moveTo>
                  <a:lnTo>
                    <a:pt x="195474" y="142240"/>
                  </a:lnTo>
                  <a:lnTo>
                    <a:pt x="196450" y="143510"/>
                  </a:lnTo>
                  <a:lnTo>
                    <a:pt x="197225" y="143510"/>
                  </a:lnTo>
                  <a:lnTo>
                    <a:pt x="198279" y="142240"/>
                  </a:lnTo>
                  <a:close/>
                </a:path>
                <a:path w="299720" h="147320">
                  <a:moveTo>
                    <a:pt x="115243" y="140970"/>
                  </a:moveTo>
                  <a:lnTo>
                    <a:pt x="107702" y="140970"/>
                  </a:lnTo>
                  <a:lnTo>
                    <a:pt x="111955" y="142240"/>
                  </a:lnTo>
                  <a:lnTo>
                    <a:pt x="113365" y="142240"/>
                  </a:lnTo>
                  <a:lnTo>
                    <a:pt x="115243" y="140970"/>
                  </a:lnTo>
                  <a:close/>
                </a:path>
                <a:path w="299720" h="147320">
                  <a:moveTo>
                    <a:pt x="201329" y="139700"/>
                  </a:moveTo>
                  <a:lnTo>
                    <a:pt x="101996" y="139700"/>
                  </a:lnTo>
                  <a:lnTo>
                    <a:pt x="104833" y="140970"/>
                  </a:lnTo>
                  <a:lnTo>
                    <a:pt x="116276" y="140970"/>
                  </a:lnTo>
                  <a:lnTo>
                    <a:pt x="117813" y="142240"/>
                  </a:lnTo>
                  <a:lnTo>
                    <a:pt x="200459" y="142240"/>
                  </a:lnTo>
                  <a:lnTo>
                    <a:pt x="200967" y="140970"/>
                  </a:lnTo>
                  <a:lnTo>
                    <a:pt x="201329" y="139700"/>
                  </a:lnTo>
                  <a:close/>
                </a:path>
                <a:path w="299720" h="147320">
                  <a:moveTo>
                    <a:pt x="211368" y="139700"/>
                  </a:moveTo>
                  <a:lnTo>
                    <a:pt x="205894" y="139700"/>
                  </a:lnTo>
                  <a:lnTo>
                    <a:pt x="206696" y="142240"/>
                  </a:lnTo>
                  <a:lnTo>
                    <a:pt x="207985" y="140970"/>
                  </a:lnTo>
                  <a:lnTo>
                    <a:pt x="209915" y="140970"/>
                  </a:lnTo>
                  <a:lnTo>
                    <a:pt x="211368" y="139700"/>
                  </a:lnTo>
                  <a:close/>
                </a:path>
                <a:path w="299720" h="147320">
                  <a:moveTo>
                    <a:pt x="209915" y="140970"/>
                  </a:moveTo>
                  <a:lnTo>
                    <a:pt x="208235" y="140970"/>
                  </a:lnTo>
                  <a:lnTo>
                    <a:pt x="209208" y="142240"/>
                  </a:lnTo>
                  <a:lnTo>
                    <a:pt x="209915" y="140970"/>
                  </a:lnTo>
                  <a:close/>
                </a:path>
                <a:path w="299720" h="147320">
                  <a:moveTo>
                    <a:pt x="205317" y="139700"/>
                  </a:moveTo>
                  <a:lnTo>
                    <a:pt x="203166" y="139700"/>
                  </a:lnTo>
                  <a:lnTo>
                    <a:pt x="204166" y="140970"/>
                  </a:lnTo>
                  <a:lnTo>
                    <a:pt x="204611" y="140970"/>
                  </a:lnTo>
                  <a:lnTo>
                    <a:pt x="205317" y="139700"/>
                  </a:lnTo>
                  <a:close/>
                </a:path>
                <a:path w="299720" h="147320">
                  <a:moveTo>
                    <a:pt x="216651" y="135890"/>
                  </a:moveTo>
                  <a:lnTo>
                    <a:pt x="88896" y="135890"/>
                  </a:lnTo>
                  <a:lnTo>
                    <a:pt x="90918" y="137160"/>
                  </a:lnTo>
                  <a:lnTo>
                    <a:pt x="95443" y="138430"/>
                  </a:lnTo>
                  <a:lnTo>
                    <a:pt x="98163" y="138430"/>
                  </a:lnTo>
                  <a:lnTo>
                    <a:pt x="100712" y="139700"/>
                  </a:lnTo>
                  <a:lnTo>
                    <a:pt x="214142" y="139700"/>
                  </a:lnTo>
                  <a:lnTo>
                    <a:pt x="215368" y="137160"/>
                  </a:lnTo>
                  <a:lnTo>
                    <a:pt x="216651" y="135890"/>
                  </a:lnTo>
                  <a:close/>
                </a:path>
                <a:path w="299720" h="147320">
                  <a:moveTo>
                    <a:pt x="221427" y="135890"/>
                  </a:moveTo>
                  <a:lnTo>
                    <a:pt x="216651" y="135890"/>
                  </a:lnTo>
                  <a:lnTo>
                    <a:pt x="219052" y="137160"/>
                  </a:lnTo>
                  <a:lnTo>
                    <a:pt x="220729" y="137160"/>
                  </a:lnTo>
                  <a:lnTo>
                    <a:pt x="221427" y="135890"/>
                  </a:lnTo>
                  <a:close/>
                </a:path>
                <a:path w="299720" h="147320">
                  <a:moveTo>
                    <a:pt x="228858" y="133350"/>
                  </a:moveTo>
                  <a:lnTo>
                    <a:pt x="80749" y="133350"/>
                  </a:lnTo>
                  <a:lnTo>
                    <a:pt x="83041" y="134620"/>
                  </a:lnTo>
                  <a:lnTo>
                    <a:pt x="84669" y="135890"/>
                  </a:lnTo>
                  <a:lnTo>
                    <a:pt x="224298" y="135890"/>
                  </a:lnTo>
                  <a:lnTo>
                    <a:pt x="225496" y="134620"/>
                  </a:lnTo>
                  <a:lnTo>
                    <a:pt x="227799" y="134620"/>
                  </a:lnTo>
                  <a:lnTo>
                    <a:pt x="228858" y="133350"/>
                  </a:lnTo>
                  <a:close/>
                </a:path>
                <a:path w="299720" h="147320">
                  <a:moveTo>
                    <a:pt x="145718" y="130810"/>
                  </a:moveTo>
                  <a:lnTo>
                    <a:pt x="73413" y="130810"/>
                  </a:lnTo>
                  <a:lnTo>
                    <a:pt x="75598" y="133350"/>
                  </a:lnTo>
                  <a:lnTo>
                    <a:pt x="160541" y="133350"/>
                  </a:lnTo>
                  <a:lnTo>
                    <a:pt x="157232" y="132080"/>
                  </a:lnTo>
                  <a:lnTo>
                    <a:pt x="150382" y="132080"/>
                  </a:lnTo>
                  <a:lnTo>
                    <a:pt x="145718" y="130810"/>
                  </a:lnTo>
                  <a:close/>
                </a:path>
                <a:path w="299720" h="147320">
                  <a:moveTo>
                    <a:pt x="175927" y="130810"/>
                  </a:moveTo>
                  <a:lnTo>
                    <a:pt x="174755" y="133350"/>
                  </a:lnTo>
                  <a:lnTo>
                    <a:pt x="231500" y="133350"/>
                  </a:lnTo>
                  <a:lnTo>
                    <a:pt x="232531" y="132080"/>
                  </a:lnTo>
                  <a:lnTo>
                    <a:pt x="177386" y="132080"/>
                  </a:lnTo>
                  <a:lnTo>
                    <a:pt x="175927" y="130810"/>
                  </a:lnTo>
                  <a:close/>
                </a:path>
                <a:path w="299720" h="147320">
                  <a:moveTo>
                    <a:pt x="153922" y="130810"/>
                  </a:moveTo>
                  <a:lnTo>
                    <a:pt x="150382" y="132080"/>
                  </a:lnTo>
                  <a:lnTo>
                    <a:pt x="157232" y="132080"/>
                  </a:lnTo>
                  <a:lnTo>
                    <a:pt x="153922" y="130810"/>
                  </a:lnTo>
                  <a:close/>
                </a:path>
                <a:path w="299720" h="147320">
                  <a:moveTo>
                    <a:pt x="183356" y="130810"/>
                  </a:moveTo>
                  <a:lnTo>
                    <a:pt x="177386" y="132080"/>
                  </a:lnTo>
                  <a:lnTo>
                    <a:pt x="187904" y="132080"/>
                  </a:lnTo>
                  <a:lnTo>
                    <a:pt x="183356" y="130810"/>
                  </a:lnTo>
                  <a:close/>
                </a:path>
                <a:path w="299720" h="147320">
                  <a:moveTo>
                    <a:pt x="234357" y="130810"/>
                  </a:moveTo>
                  <a:lnTo>
                    <a:pt x="195029" y="130810"/>
                  </a:lnTo>
                  <a:lnTo>
                    <a:pt x="193940" y="132080"/>
                  </a:lnTo>
                  <a:lnTo>
                    <a:pt x="234762" y="132080"/>
                  </a:lnTo>
                  <a:lnTo>
                    <a:pt x="234357" y="130810"/>
                  </a:lnTo>
                  <a:close/>
                </a:path>
                <a:path w="299720" h="147320">
                  <a:moveTo>
                    <a:pt x="134068" y="129540"/>
                  </a:moveTo>
                  <a:lnTo>
                    <a:pt x="64703" y="129540"/>
                  </a:lnTo>
                  <a:lnTo>
                    <a:pt x="68158" y="130810"/>
                  </a:lnTo>
                  <a:lnTo>
                    <a:pt x="139140" y="130810"/>
                  </a:lnTo>
                  <a:lnTo>
                    <a:pt x="134068" y="129540"/>
                  </a:lnTo>
                  <a:close/>
                </a:path>
                <a:path w="299720" h="147320">
                  <a:moveTo>
                    <a:pt x="205860" y="129540"/>
                  </a:moveTo>
                  <a:lnTo>
                    <a:pt x="204881" y="129540"/>
                  </a:lnTo>
                  <a:lnTo>
                    <a:pt x="201441" y="130810"/>
                  </a:lnTo>
                  <a:lnTo>
                    <a:pt x="207879" y="130810"/>
                  </a:lnTo>
                  <a:lnTo>
                    <a:pt x="205860" y="129540"/>
                  </a:lnTo>
                  <a:close/>
                </a:path>
                <a:path w="299720" h="147320">
                  <a:moveTo>
                    <a:pt x="239520" y="124460"/>
                  </a:moveTo>
                  <a:lnTo>
                    <a:pt x="220913" y="124460"/>
                  </a:lnTo>
                  <a:lnTo>
                    <a:pt x="217823" y="125730"/>
                  </a:lnTo>
                  <a:lnTo>
                    <a:pt x="215330" y="128270"/>
                  </a:lnTo>
                  <a:lnTo>
                    <a:pt x="213257" y="128270"/>
                  </a:lnTo>
                  <a:lnTo>
                    <a:pt x="211695" y="129540"/>
                  </a:lnTo>
                  <a:lnTo>
                    <a:pt x="208950" y="130810"/>
                  </a:lnTo>
                  <a:lnTo>
                    <a:pt x="236445" y="130810"/>
                  </a:lnTo>
                  <a:lnTo>
                    <a:pt x="236632" y="129540"/>
                  </a:lnTo>
                  <a:lnTo>
                    <a:pt x="237605" y="128270"/>
                  </a:lnTo>
                  <a:lnTo>
                    <a:pt x="236953" y="125730"/>
                  </a:lnTo>
                  <a:lnTo>
                    <a:pt x="237174" y="125730"/>
                  </a:lnTo>
                  <a:lnTo>
                    <a:pt x="239520" y="124460"/>
                  </a:lnTo>
                  <a:close/>
                </a:path>
                <a:path w="299720" h="147320">
                  <a:moveTo>
                    <a:pt x="2086" y="33019"/>
                  </a:moveTo>
                  <a:lnTo>
                    <a:pt x="871" y="33019"/>
                  </a:lnTo>
                  <a:lnTo>
                    <a:pt x="461" y="34289"/>
                  </a:lnTo>
                  <a:lnTo>
                    <a:pt x="0" y="34289"/>
                  </a:lnTo>
                  <a:lnTo>
                    <a:pt x="186" y="36829"/>
                  </a:lnTo>
                  <a:lnTo>
                    <a:pt x="186" y="38099"/>
                  </a:lnTo>
                  <a:lnTo>
                    <a:pt x="382" y="39369"/>
                  </a:lnTo>
                  <a:lnTo>
                    <a:pt x="389" y="40639"/>
                  </a:lnTo>
                  <a:lnTo>
                    <a:pt x="182" y="40639"/>
                  </a:lnTo>
                  <a:lnTo>
                    <a:pt x="230" y="49529"/>
                  </a:lnTo>
                  <a:lnTo>
                    <a:pt x="358" y="49529"/>
                  </a:lnTo>
                  <a:lnTo>
                    <a:pt x="427" y="50799"/>
                  </a:lnTo>
                  <a:lnTo>
                    <a:pt x="820" y="52069"/>
                  </a:lnTo>
                  <a:lnTo>
                    <a:pt x="826" y="57149"/>
                  </a:lnTo>
                  <a:lnTo>
                    <a:pt x="668" y="58419"/>
                  </a:lnTo>
                  <a:lnTo>
                    <a:pt x="1199" y="59689"/>
                  </a:lnTo>
                  <a:lnTo>
                    <a:pt x="10605" y="96520"/>
                  </a:lnTo>
                  <a:lnTo>
                    <a:pt x="13661" y="101600"/>
                  </a:lnTo>
                  <a:lnTo>
                    <a:pt x="43721" y="125730"/>
                  </a:lnTo>
                  <a:lnTo>
                    <a:pt x="47172" y="127000"/>
                  </a:lnTo>
                  <a:lnTo>
                    <a:pt x="54776" y="127000"/>
                  </a:lnTo>
                  <a:lnTo>
                    <a:pt x="59066" y="129540"/>
                  </a:lnTo>
                  <a:lnTo>
                    <a:pt x="131068" y="129540"/>
                  </a:lnTo>
                  <a:lnTo>
                    <a:pt x="123894" y="128270"/>
                  </a:lnTo>
                  <a:lnTo>
                    <a:pt x="119636" y="128270"/>
                  </a:lnTo>
                  <a:lnTo>
                    <a:pt x="112649" y="127000"/>
                  </a:lnTo>
                  <a:lnTo>
                    <a:pt x="109698" y="125730"/>
                  </a:lnTo>
                  <a:lnTo>
                    <a:pt x="103093" y="124460"/>
                  </a:lnTo>
                  <a:lnTo>
                    <a:pt x="99455" y="124460"/>
                  </a:lnTo>
                  <a:lnTo>
                    <a:pt x="91101" y="121920"/>
                  </a:lnTo>
                  <a:lnTo>
                    <a:pt x="86323" y="121920"/>
                  </a:lnTo>
                  <a:lnTo>
                    <a:pt x="81740" y="119380"/>
                  </a:lnTo>
                  <a:lnTo>
                    <a:pt x="79374" y="119380"/>
                  </a:lnTo>
                  <a:lnTo>
                    <a:pt x="77723" y="118110"/>
                  </a:lnTo>
                  <a:lnTo>
                    <a:pt x="73754" y="116840"/>
                  </a:lnTo>
                  <a:lnTo>
                    <a:pt x="71486" y="116840"/>
                  </a:lnTo>
                  <a:lnTo>
                    <a:pt x="65596" y="115570"/>
                  </a:lnTo>
                  <a:lnTo>
                    <a:pt x="62119" y="114300"/>
                  </a:lnTo>
                  <a:lnTo>
                    <a:pt x="56292" y="111760"/>
                  </a:lnTo>
                  <a:lnTo>
                    <a:pt x="53714" y="110490"/>
                  </a:lnTo>
                  <a:lnTo>
                    <a:pt x="47569" y="110490"/>
                  </a:lnTo>
                  <a:lnTo>
                    <a:pt x="45404" y="107950"/>
                  </a:lnTo>
                  <a:lnTo>
                    <a:pt x="38704" y="107950"/>
                  </a:lnTo>
                  <a:lnTo>
                    <a:pt x="38179" y="106680"/>
                  </a:lnTo>
                  <a:lnTo>
                    <a:pt x="35606" y="106680"/>
                  </a:lnTo>
                  <a:lnTo>
                    <a:pt x="34210" y="105410"/>
                  </a:lnTo>
                  <a:lnTo>
                    <a:pt x="30681" y="105410"/>
                  </a:lnTo>
                  <a:lnTo>
                    <a:pt x="29056" y="102870"/>
                  </a:lnTo>
                  <a:lnTo>
                    <a:pt x="27895" y="102870"/>
                  </a:lnTo>
                  <a:lnTo>
                    <a:pt x="25565" y="101600"/>
                  </a:lnTo>
                  <a:lnTo>
                    <a:pt x="23787" y="100330"/>
                  </a:lnTo>
                  <a:lnTo>
                    <a:pt x="21555" y="97790"/>
                  </a:lnTo>
                  <a:lnTo>
                    <a:pt x="20497" y="96520"/>
                  </a:lnTo>
                  <a:lnTo>
                    <a:pt x="18306" y="95250"/>
                  </a:lnTo>
                  <a:lnTo>
                    <a:pt x="18099" y="95250"/>
                  </a:lnTo>
                  <a:lnTo>
                    <a:pt x="14209" y="91440"/>
                  </a:lnTo>
                  <a:lnTo>
                    <a:pt x="11656" y="86360"/>
                  </a:lnTo>
                  <a:lnTo>
                    <a:pt x="8327" y="77470"/>
                  </a:lnTo>
                  <a:lnTo>
                    <a:pt x="6487" y="73660"/>
                  </a:lnTo>
                  <a:lnTo>
                    <a:pt x="5082" y="66039"/>
                  </a:lnTo>
                  <a:lnTo>
                    <a:pt x="3645" y="62229"/>
                  </a:lnTo>
                  <a:lnTo>
                    <a:pt x="2887" y="53339"/>
                  </a:lnTo>
                  <a:lnTo>
                    <a:pt x="2429" y="49529"/>
                  </a:lnTo>
                  <a:lnTo>
                    <a:pt x="2171" y="40639"/>
                  </a:lnTo>
                  <a:lnTo>
                    <a:pt x="2077" y="34289"/>
                  </a:lnTo>
                  <a:lnTo>
                    <a:pt x="461" y="34289"/>
                  </a:lnTo>
                  <a:lnTo>
                    <a:pt x="497" y="33019"/>
                  </a:lnTo>
                  <a:lnTo>
                    <a:pt x="2086" y="33019"/>
                  </a:lnTo>
                  <a:close/>
                </a:path>
                <a:path w="299720" h="147320">
                  <a:moveTo>
                    <a:pt x="252810" y="118110"/>
                  </a:moveTo>
                  <a:lnTo>
                    <a:pt x="238199" y="118110"/>
                  </a:lnTo>
                  <a:lnTo>
                    <a:pt x="237510" y="119380"/>
                  </a:lnTo>
                  <a:lnTo>
                    <a:pt x="235187" y="120650"/>
                  </a:lnTo>
                  <a:lnTo>
                    <a:pt x="233022" y="120650"/>
                  </a:lnTo>
                  <a:lnTo>
                    <a:pt x="229912" y="123190"/>
                  </a:lnTo>
                  <a:lnTo>
                    <a:pt x="228373" y="123190"/>
                  </a:lnTo>
                  <a:lnTo>
                    <a:pt x="225071" y="124460"/>
                  </a:lnTo>
                  <a:lnTo>
                    <a:pt x="240942" y="124460"/>
                  </a:lnTo>
                  <a:lnTo>
                    <a:pt x="242214" y="121920"/>
                  </a:lnTo>
                  <a:lnTo>
                    <a:pt x="246016" y="121920"/>
                  </a:lnTo>
                  <a:lnTo>
                    <a:pt x="248882" y="120650"/>
                  </a:lnTo>
                  <a:lnTo>
                    <a:pt x="250254" y="119380"/>
                  </a:lnTo>
                  <a:lnTo>
                    <a:pt x="252422" y="119380"/>
                  </a:lnTo>
                  <a:lnTo>
                    <a:pt x="252810" y="118110"/>
                  </a:lnTo>
                  <a:close/>
                </a:path>
                <a:path w="299720" h="147320">
                  <a:moveTo>
                    <a:pt x="253958" y="116840"/>
                  </a:moveTo>
                  <a:lnTo>
                    <a:pt x="244632" y="116840"/>
                  </a:lnTo>
                  <a:lnTo>
                    <a:pt x="242978" y="118110"/>
                  </a:lnTo>
                  <a:lnTo>
                    <a:pt x="253413" y="118110"/>
                  </a:lnTo>
                  <a:lnTo>
                    <a:pt x="253958" y="116840"/>
                  </a:lnTo>
                  <a:close/>
                </a:path>
                <a:path w="299720" h="147320">
                  <a:moveTo>
                    <a:pt x="259403" y="114300"/>
                  </a:moveTo>
                  <a:lnTo>
                    <a:pt x="249220" y="114300"/>
                  </a:lnTo>
                  <a:lnTo>
                    <a:pt x="247584" y="116840"/>
                  </a:lnTo>
                  <a:lnTo>
                    <a:pt x="257490" y="116840"/>
                  </a:lnTo>
                  <a:lnTo>
                    <a:pt x="259136" y="115570"/>
                  </a:lnTo>
                  <a:lnTo>
                    <a:pt x="259403" y="114300"/>
                  </a:lnTo>
                  <a:close/>
                </a:path>
                <a:path w="299720" h="147320">
                  <a:moveTo>
                    <a:pt x="265752" y="111760"/>
                  </a:moveTo>
                  <a:lnTo>
                    <a:pt x="257838" y="111760"/>
                  </a:lnTo>
                  <a:lnTo>
                    <a:pt x="255730" y="113030"/>
                  </a:lnTo>
                  <a:lnTo>
                    <a:pt x="253246" y="113030"/>
                  </a:lnTo>
                  <a:lnTo>
                    <a:pt x="251543" y="114300"/>
                  </a:lnTo>
                  <a:lnTo>
                    <a:pt x="262099" y="114300"/>
                  </a:lnTo>
                  <a:lnTo>
                    <a:pt x="264023" y="113030"/>
                  </a:lnTo>
                  <a:lnTo>
                    <a:pt x="265752" y="111760"/>
                  </a:lnTo>
                  <a:close/>
                </a:path>
                <a:path w="299720" h="147320">
                  <a:moveTo>
                    <a:pt x="274042" y="107950"/>
                  </a:moveTo>
                  <a:lnTo>
                    <a:pt x="266407" y="107950"/>
                  </a:lnTo>
                  <a:lnTo>
                    <a:pt x="263538" y="109220"/>
                  </a:lnTo>
                  <a:lnTo>
                    <a:pt x="260529" y="109220"/>
                  </a:lnTo>
                  <a:lnTo>
                    <a:pt x="258349" y="111760"/>
                  </a:lnTo>
                  <a:lnTo>
                    <a:pt x="268509" y="111760"/>
                  </a:lnTo>
                  <a:lnTo>
                    <a:pt x="270022" y="110490"/>
                  </a:lnTo>
                  <a:lnTo>
                    <a:pt x="272494" y="110490"/>
                  </a:lnTo>
                  <a:lnTo>
                    <a:pt x="273376" y="109220"/>
                  </a:lnTo>
                  <a:lnTo>
                    <a:pt x="274042" y="107950"/>
                  </a:lnTo>
                  <a:close/>
                </a:path>
                <a:path w="299720" h="147320">
                  <a:moveTo>
                    <a:pt x="278832" y="105410"/>
                  </a:moveTo>
                  <a:lnTo>
                    <a:pt x="273881" y="105410"/>
                  </a:lnTo>
                  <a:lnTo>
                    <a:pt x="271992" y="106680"/>
                  </a:lnTo>
                  <a:lnTo>
                    <a:pt x="271426" y="106680"/>
                  </a:lnTo>
                  <a:lnTo>
                    <a:pt x="269907" y="107950"/>
                  </a:lnTo>
                  <a:lnTo>
                    <a:pt x="277936" y="107950"/>
                  </a:lnTo>
                  <a:lnTo>
                    <a:pt x="278832" y="105410"/>
                  </a:lnTo>
                  <a:close/>
                </a:path>
                <a:path w="299720" h="147320">
                  <a:moveTo>
                    <a:pt x="286826" y="100330"/>
                  </a:moveTo>
                  <a:lnTo>
                    <a:pt x="281663" y="100330"/>
                  </a:lnTo>
                  <a:lnTo>
                    <a:pt x="277959" y="102870"/>
                  </a:lnTo>
                  <a:lnTo>
                    <a:pt x="276443" y="102870"/>
                  </a:lnTo>
                  <a:lnTo>
                    <a:pt x="274915" y="105410"/>
                  </a:lnTo>
                  <a:lnTo>
                    <a:pt x="280868" y="105410"/>
                  </a:lnTo>
                  <a:lnTo>
                    <a:pt x="283237" y="104140"/>
                  </a:lnTo>
                  <a:lnTo>
                    <a:pt x="284506" y="102870"/>
                  </a:lnTo>
                  <a:lnTo>
                    <a:pt x="286398" y="101600"/>
                  </a:lnTo>
                  <a:lnTo>
                    <a:pt x="286551" y="101600"/>
                  </a:lnTo>
                  <a:lnTo>
                    <a:pt x="286826" y="100330"/>
                  </a:lnTo>
                  <a:close/>
                </a:path>
                <a:path w="299720" h="147320">
                  <a:moveTo>
                    <a:pt x="292707" y="97790"/>
                  </a:moveTo>
                  <a:lnTo>
                    <a:pt x="286591" y="97790"/>
                  </a:lnTo>
                  <a:lnTo>
                    <a:pt x="284299" y="100330"/>
                  </a:lnTo>
                  <a:lnTo>
                    <a:pt x="289979" y="100330"/>
                  </a:lnTo>
                  <a:lnTo>
                    <a:pt x="291128" y="99060"/>
                  </a:lnTo>
                  <a:lnTo>
                    <a:pt x="291903" y="99060"/>
                  </a:lnTo>
                  <a:lnTo>
                    <a:pt x="292707" y="97790"/>
                  </a:lnTo>
                  <a:close/>
                </a:path>
                <a:path w="299720" h="147320">
                  <a:moveTo>
                    <a:pt x="298565" y="91440"/>
                  </a:moveTo>
                  <a:lnTo>
                    <a:pt x="298134" y="92710"/>
                  </a:lnTo>
                  <a:lnTo>
                    <a:pt x="297014" y="93980"/>
                  </a:lnTo>
                  <a:lnTo>
                    <a:pt x="296584" y="95250"/>
                  </a:lnTo>
                  <a:lnTo>
                    <a:pt x="292621" y="95250"/>
                  </a:lnTo>
                  <a:lnTo>
                    <a:pt x="290123" y="97790"/>
                  </a:lnTo>
                  <a:lnTo>
                    <a:pt x="294861" y="97790"/>
                  </a:lnTo>
                  <a:lnTo>
                    <a:pt x="295636" y="96520"/>
                  </a:lnTo>
                  <a:lnTo>
                    <a:pt x="298422" y="96520"/>
                  </a:lnTo>
                  <a:lnTo>
                    <a:pt x="299570" y="95250"/>
                  </a:lnTo>
                  <a:lnTo>
                    <a:pt x="299599" y="92710"/>
                  </a:lnTo>
                  <a:lnTo>
                    <a:pt x="298565" y="91440"/>
                  </a:lnTo>
                  <a:close/>
                </a:path>
                <a:path w="299720" h="147320">
                  <a:moveTo>
                    <a:pt x="2236" y="16509"/>
                  </a:moveTo>
                  <a:lnTo>
                    <a:pt x="2063" y="16509"/>
                  </a:lnTo>
                  <a:lnTo>
                    <a:pt x="1702" y="17779"/>
                  </a:lnTo>
                  <a:lnTo>
                    <a:pt x="1898" y="20319"/>
                  </a:lnTo>
                  <a:lnTo>
                    <a:pt x="1657" y="20319"/>
                  </a:lnTo>
                  <a:lnTo>
                    <a:pt x="1481" y="21589"/>
                  </a:lnTo>
                  <a:lnTo>
                    <a:pt x="1102" y="21589"/>
                  </a:lnTo>
                  <a:lnTo>
                    <a:pt x="1157" y="22859"/>
                  </a:lnTo>
                  <a:lnTo>
                    <a:pt x="1261" y="26669"/>
                  </a:lnTo>
                  <a:lnTo>
                    <a:pt x="568" y="30479"/>
                  </a:lnTo>
                  <a:lnTo>
                    <a:pt x="461" y="34289"/>
                  </a:lnTo>
                  <a:lnTo>
                    <a:pt x="871" y="33019"/>
                  </a:lnTo>
                  <a:lnTo>
                    <a:pt x="2086" y="33019"/>
                  </a:lnTo>
                  <a:lnTo>
                    <a:pt x="2112" y="29209"/>
                  </a:lnTo>
                  <a:lnTo>
                    <a:pt x="3731" y="17779"/>
                  </a:lnTo>
                  <a:lnTo>
                    <a:pt x="2243" y="17779"/>
                  </a:lnTo>
                  <a:lnTo>
                    <a:pt x="2236" y="16509"/>
                  </a:lnTo>
                  <a:close/>
                </a:path>
                <a:path w="299720" h="147320">
                  <a:moveTo>
                    <a:pt x="6853" y="0"/>
                  </a:moveTo>
                  <a:lnTo>
                    <a:pt x="5574" y="0"/>
                  </a:lnTo>
                  <a:lnTo>
                    <a:pt x="5061" y="2539"/>
                  </a:lnTo>
                  <a:lnTo>
                    <a:pt x="4944" y="3809"/>
                  </a:lnTo>
                  <a:lnTo>
                    <a:pt x="3738" y="8889"/>
                  </a:lnTo>
                  <a:lnTo>
                    <a:pt x="2770" y="12699"/>
                  </a:lnTo>
                  <a:lnTo>
                    <a:pt x="2274" y="16509"/>
                  </a:lnTo>
                  <a:lnTo>
                    <a:pt x="2243" y="17779"/>
                  </a:lnTo>
                  <a:lnTo>
                    <a:pt x="3731" y="17779"/>
                  </a:lnTo>
                  <a:lnTo>
                    <a:pt x="4479" y="13969"/>
                  </a:lnTo>
                  <a:lnTo>
                    <a:pt x="5078" y="10159"/>
                  </a:lnTo>
                  <a:lnTo>
                    <a:pt x="5846" y="7620"/>
                  </a:lnTo>
                  <a:lnTo>
                    <a:pt x="6274" y="3810"/>
                  </a:lnTo>
                  <a:lnTo>
                    <a:pt x="6815" y="1270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rgbClr val="E4BB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4848" y="3589871"/>
              <a:ext cx="342688" cy="2379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599363" y="3504740"/>
              <a:ext cx="307340" cy="103505"/>
            </a:xfrm>
            <a:custGeom>
              <a:avLst/>
              <a:gdLst/>
              <a:ahLst/>
              <a:cxnLst/>
              <a:rect l="l" t="t" r="r" b="b"/>
              <a:pathLst>
                <a:path w="307339" h="103504">
                  <a:moveTo>
                    <a:pt x="182550" y="2326"/>
                  </a:moveTo>
                  <a:lnTo>
                    <a:pt x="173033" y="2326"/>
                  </a:lnTo>
                  <a:lnTo>
                    <a:pt x="184721" y="4537"/>
                  </a:lnTo>
                  <a:lnTo>
                    <a:pt x="192778" y="5887"/>
                  </a:lnTo>
                  <a:lnTo>
                    <a:pt x="205060" y="9736"/>
                  </a:lnTo>
                  <a:lnTo>
                    <a:pt x="241267" y="27256"/>
                  </a:lnTo>
                  <a:lnTo>
                    <a:pt x="242913" y="28088"/>
                  </a:lnTo>
                  <a:lnTo>
                    <a:pt x="244630" y="28749"/>
                  </a:lnTo>
                  <a:lnTo>
                    <a:pt x="248300" y="30472"/>
                  </a:lnTo>
                  <a:lnTo>
                    <a:pt x="250318" y="31248"/>
                  </a:lnTo>
                  <a:lnTo>
                    <a:pt x="253879" y="34206"/>
                  </a:lnTo>
                  <a:lnTo>
                    <a:pt x="255711" y="35613"/>
                  </a:lnTo>
                  <a:lnTo>
                    <a:pt x="259892" y="39720"/>
                  </a:lnTo>
                  <a:lnTo>
                    <a:pt x="262580" y="42018"/>
                  </a:lnTo>
                  <a:lnTo>
                    <a:pt x="264900" y="44890"/>
                  </a:lnTo>
                  <a:lnTo>
                    <a:pt x="265279" y="45436"/>
                  </a:lnTo>
                  <a:lnTo>
                    <a:pt x="265854" y="46010"/>
                  </a:lnTo>
                  <a:lnTo>
                    <a:pt x="269960" y="48968"/>
                  </a:lnTo>
                  <a:lnTo>
                    <a:pt x="272975" y="51973"/>
                  </a:lnTo>
                  <a:lnTo>
                    <a:pt x="279264" y="57889"/>
                  </a:lnTo>
                  <a:lnTo>
                    <a:pt x="282049" y="61298"/>
                  </a:lnTo>
                  <a:lnTo>
                    <a:pt x="286787" y="67269"/>
                  </a:lnTo>
                  <a:lnTo>
                    <a:pt x="288915" y="69782"/>
                  </a:lnTo>
                  <a:lnTo>
                    <a:pt x="290492" y="72832"/>
                  </a:lnTo>
                  <a:lnTo>
                    <a:pt x="292932" y="76408"/>
                  </a:lnTo>
                  <a:lnTo>
                    <a:pt x="295086" y="79800"/>
                  </a:lnTo>
                  <a:lnTo>
                    <a:pt x="305854" y="103506"/>
                  </a:lnTo>
                  <a:lnTo>
                    <a:pt x="306732" y="103506"/>
                  </a:lnTo>
                  <a:lnTo>
                    <a:pt x="307204" y="102848"/>
                  </a:lnTo>
                  <a:lnTo>
                    <a:pt x="306802" y="102234"/>
                  </a:lnTo>
                  <a:lnTo>
                    <a:pt x="305914" y="98500"/>
                  </a:lnTo>
                  <a:lnTo>
                    <a:pt x="305861" y="98276"/>
                  </a:lnTo>
                  <a:lnTo>
                    <a:pt x="305776" y="97920"/>
                  </a:lnTo>
                  <a:lnTo>
                    <a:pt x="305653" y="97403"/>
                  </a:lnTo>
                  <a:lnTo>
                    <a:pt x="303442" y="93666"/>
                  </a:lnTo>
                  <a:lnTo>
                    <a:pt x="299738" y="84309"/>
                  </a:lnTo>
                  <a:lnTo>
                    <a:pt x="296751" y="79398"/>
                  </a:lnTo>
                  <a:lnTo>
                    <a:pt x="291870" y="69782"/>
                  </a:lnTo>
                  <a:lnTo>
                    <a:pt x="288912" y="65770"/>
                  </a:lnTo>
                  <a:lnTo>
                    <a:pt x="278546" y="53139"/>
                  </a:lnTo>
                  <a:lnTo>
                    <a:pt x="273894" y="48250"/>
                  </a:lnTo>
                  <a:lnTo>
                    <a:pt x="273176" y="47418"/>
                  </a:lnTo>
                  <a:lnTo>
                    <a:pt x="273119" y="44890"/>
                  </a:lnTo>
                  <a:lnTo>
                    <a:pt x="272429" y="43827"/>
                  </a:lnTo>
                  <a:lnTo>
                    <a:pt x="270075" y="41645"/>
                  </a:lnTo>
                  <a:lnTo>
                    <a:pt x="265911" y="37538"/>
                  </a:lnTo>
                  <a:lnTo>
                    <a:pt x="263958" y="36590"/>
                  </a:lnTo>
                  <a:lnTo>
                    <a:pt x="262982" y="34694"/>
                  </a:lnTo>
                  <a:lnTo>
                    <a:pt x="262121" y="33861"/>
                  </a:lnTo>
                  <a:lnTo>
                    <a:pt x="225422" y="10339"/>
                  </a:lnTo>
                  <a:lnTo>
                    <a:pt x="211122" y="7180"/>
                  </a:lnTo>
                  <a:lnTo>
                    <a:pt x="209140" y="6318"/>
                  </a:lnTo>
                  <a:lnTo>
                    <a:pt x="206518" y="6318"/>
                  </a:lnTo>
                  <a:lnTo>
                    <a:pt x="196170" y="3216"/>
                  </a:lnTo>
                  <a:lnTo>
                    <a:pt x="193010" y="3044"/>
                  </a:lnTo>
                  <a:lnTo>
                    <a:pt x="190184" y="3044"/>
                  </a:lnTo>
                  <a:lnTo>
                    <a:pt x="188704" y="2728"/>
                  </a:lnTo>
                  <a:lnTo>
                    <a:pt x="162469" y="2728"/>
                  </a:lnTo>
                  <a:lnTo>
                    <a:pt x="182550" y="2326"/>
                  </a:lnTo>
                  <a:close/>
                </a:path>
                <a:path w="307339" h="103504">
                  <a:moveTo>
                    <a:pt x="165154" y="0"/>
                  </a:moveTo>
                  <a:lnTo>
                    <a:pt x="126013" y="2728"/>
                  </a:lnTo>
                  <a:lnTo>
                    <a:pt x="125599" y="2728"/>
                  </a:lnTo>
                  <a:lnTo>
                    <a:pt x="122009" y="3044"/>
                  </a:lnTo>
                  <a:lnTo>
                    <a:pt x="110709" y="5140"/>
                  </a:lnTo>
                  <a:lnTo>
                    <a:pt x="103904" y="7524"/>
                  </a:lnTo>
                  <a:lnTo>
                    <a:pt x="97598" y="9535"/>
                  </a:lnTo>
                  <a:lnTo>
                    <a:pt x="57996" y="29122"/>
                  </a:lnTo>
                  <a:lnTo>
                    <a:pt x="34640" y="48968"/>
                  </a:lnTo>
                  <a:lnTo>
                    <a:pt x="32336" y="50691"/>
                  </a:lnTo>
                  <a:lnTo>
                    <a:pt x="26134" y="60181"/>
                  </a:lnTo>
                  <a:lnTo>
                    <a:pt x="20933" y="66847"/>
                  </a:lnTo>
                  <a:lnTo>
                    <a:pt x="14111" y="77666"/>
                  </a:lnTo>
                  <a:lnTo>
                    <a:pt x="11266" y="81526"/>
                  </a:lnTo>
                  <a:lnTo>
                    <a:pt x="8738" y="85544"/>
                  </a:lnTo>
                  <a:lnTo>
                    <a:pt x="8307" y="86397"/>
                  </a:lnTo>
                  <a:lnTo>
                    <a:pt x="8023" y="87143"/>
                  </a:lnTo>
                  <a:lnTo>
                    <a:pt x="7446" y="87887"/>
                  </a:lnTo>
                  <a:lnTo>
                    <a:pt x="7124" y="88416"/>
                  </a:lnTo>
                  <a:lnTo>
                    <a:pt x="6449" y="89076"/>
                  </a:lnTo>
                  <a:lnTo>
                    <a:pt x="6329" y="89315"/>
                  </a:lnTo>
                  <a:lnTo>
                    <a:pt x="6254" y="89579"/>
                  </a:lnTo>
                  <a:lnTo>
                    <a:pt x="6144" y="89964"/>
                  </a:lnTo>
                  <a:lnTo>
                    <a:pt x="6047" y="90196"/>
                  </a:lnTo>
                  <a:lnTo>
                    <a:pt x="5774" y="90573"/>
                  </a:lnTo>
                  <a:lnTo>
                    <a:pt x="5499" y="91024"/>
                  </a:lnTo>
                  <a:lnTo>
                    <a:pt x="5120" y="91558"/>
                  </a:lnTo>
                  <a:lnTo>
                    <a:pt x="4841" y="92006"/>
                  </a:lnTo>
                  <a:lnTo>
                    <a:pt x="4451" y="92543"/>
                  </a:lnTo>
                  <a:lnTo>
                    <a:pt x="4115" y="93060"/>
                  </a:lnTo>
                  <a:lnTo>
                    <a:pt x="3572" y="93494"/>
                  </a:lnTo>
                  <a:lnTo>
                    <a:pt x="2477" y="94553"/>
                  </a:lnTo>
                  <a:lnTo>
                    <a:pt x="1664" y="95849"/>
                  </a:lnTo>
                  <a:lnTo>
                    <a:pt x="251" y="97402"/>
                  </a:lnTo>
                  <a:lnTo>
                    <a:pt x="0" y="97741"/>
                  </a:lnTo>
                  <a:lnTo>
                    <a:pt x="333" y="98276"/>
                  </a:lnTo>
                  <a:lnTo>
                    <a:pt x="1164" y="98500"/>
                  </a:lnTo>
                  <a:lnTo>
                    <a:pt x="1646" y="97919"/>
                  </a:lnTo>
                  <a:lnTo>
                    <a:pt x="3575" y="96239"/>
                  </a:lnTo>
                  <a:lnTo>
                    <a:pt x="4623" y="94726"/>
                  </a:lnTo>
                  <a:lnTo>
                    <a:pt x="7687" y="89964"/>
                  </a:lnTo>
                  <a:lnTo>
                    <a:pt x="9505" y="86612"/>
                  </a:lnTo>
                  <a:lnTo>
                    <a:pt x="12063" y="83200"/>
                  </a:lnTo>
                  <a:lnTo>
                    <a:pt x="12368" y="82712"/>
                  </a:lnTo>
                  <a:lnTo>
                    <a:pt x="12620" y="82361"/>
                  </a:lnTo>
                  <a:lnTo>
                    <a:pt x="12953" y="81813"/>
                  </a:lnTo>
                  <a:lnTo>
                    <a:pt x="13166" y="81526"/>
                  </a:lnTo>
                  <a:lnTo>
                    <a:pt x="13984" y="80268"/>
                  </a:lnTo>
                  <a:lnTo>
                    <a:pt x="14435" y="79397"/>
                  </a:lnTo>
                  <a:lnTo>
                    <a:pt x="14656" y="79056"/>
                  </a:lnTo>
                  <a:lnTo>
                    <a:pt x="15098" y="78539"/>
                  </a:lnTo>
                  <a:lnTo>
                    <a:pt x="15242" y="78312"/>
                  </a:lnTo>
                  <a:lnTo>
                    <a:pt x="15345" y="78059"/>
                  </a:lnTo>
                  <a:lnTo>
                    <a:pt x="15430" y="77812"/>
                  </a:lnTo>
                  <a:lnTo>
                    <a:pt x="15480" y="77666"/>
                  </a:lnTo>
                  <a:lnTo>
                    <a:pt x="15707" y="77330"/>
                  </a:lnTo>
                  <a:lnTo>
                    <a:pt x="16055" y="76902"/>
                  </a:lnTo>
                  <a:lnTo>
                    <a:pt x="16210" y="76655"/>
                  </a:lnTo>
                  <a:lnTo>
                    <a:pt x="19658" y="71832"/>
                  </a:lnTo>
                  <a:lnTo>
                    <a:pt x="23203" y="67269"/>
                  </a:lnTo>
                  <a:lnTo>
                    <a:pt x="26722" y="62312"/>
                  </a:lnTo>
                  <a:lnTo>
                    <a:pt x="58525" y="30903"/>
                  </a:lnTo>
                  <a:lnTo>
                    <a:pt x="97213" y="11057"/>
                  </a:lnTo>
                  <a:lnTo>
                    <a:pt x="103002" y="9535"/>
                  </a:lnTo>
                  <a:lnTo>
                    <a:pt x="108361" y="7840"/>
                  </a:lnTo>
                  <a:lnTo>
                    <a:pt x="112789" y="6318"/>
                  </a:lnTo>
                  <a:lnTo>
                    <a:pt x="112113" y="6318"/>
                  </a:lnTo>
                  <a:lnTo>
                    <a:pt x="127723" y="3791"/>
                  </a:lnTo>
                  <a:lnTo>
                    <a:pt x="139887" y="2326"/>
                  </a:lnTo>
                  <a:lnTo>
                    <a:pt x="145110" y="1751"/>
                  </a:lnTo>
                  <a:lnTo>
                    <a:pt x="183755" y="1752"/>
                  </a:lnTo>
                  <a:lnTo>
                    <a:pt x="180184" y="1005"/>
                  </a:lnTo>
                  <a:lnTo>
                    <a:pt x="175816" y="804"/>
                  </a:lnTo>
                  <a:lnTo>
                    <a:pt x="173996" y="804"/>
                  </a:lnTo>
                  <a:lnTo>
                    <a:pt x="168919" y="574"/>
                  </a:lnTo>
                  <a:lnTo>
                    <a:pt x="165154" y="0"/>
                  </a:lnTo>
                  <a:close/>
                </a:path>
                <a:path w="307339" h="103504">
                  <a:moveTo>
                    <a:pt x="202495" y="1752"/>
                  </a:moveTo>
                  <a:lnTo>
                    <a:pt x="201855" y="1752"/>
                  </a:lnTo>
                  <a:lnTo>
                    <a:pt x="201828" y="1953"/>
                  </a:lnTo>
                  <a:lnTo>
                    <a:pt x="201726" y="2728"/>
                  </a:lnTo>
                  <a:lnTo>
                    <a:pt x="203197" y="3044"/>
                  </a:lnTo>
                  <a:lnTo>
                    <a:pt x="202940" y="3044"/>
                  </a:lnTo>
                  <a:lnTo>
                    <a:pt x="205235" y="3992"/>
                  </a:lnTo>
                  <a:lnTo>
                    <a:pt x="207178" y="5141"/>
                  </a:lnTo>
                  <a:lnTo>
                    <a:pt x="207390" y="5141"/>
                  </a:lnTo>
                  <a:lnTo>
                    <a:pt x="209273" y="5600"/>
                  </a:lnTo>
                  <a:lnTo>
                    <a:pt x="210349" y="5887"/>
                  </a:lnTo>
                  <a:lnTo>
                    <a:pt x="210066" y="5887"/>
                  </a:lnTo>
                  <a:lnTo>
                    <a:pt x="210619" y="6318"/>
                  </a:lnTo>
                  <a:lnTo>
                    <a:pt x="211122" y="7180"/>
                  </a:lnTo>
                  <a:lnTo>
                    <a:pt x="218193" y="7180"/>
                  </a:lnTo>
                  <a:lnTo>
                    <a:pt x="209206" y="3791"/>
                  </a:lnTo>
                  <a:lnTo>
                    <a:pt x="206219" y="2728"/>
                  </a:lnTo>
                  <a:lnTo>
                    <a:pt x="206429" y="2728"/>
                  </a:lnTo>
                  <a:lnTo>
                    <a:pt x="202495" y="1752"/>
                  </a:lnTo>
                  <a:close/>
                </a:path>
                <a:path w="307339" h="103504">
                  <a:moveTo>
                    <a:pt x="183755" y="1752"/>
                  </a:moveTo>
                  <a:lnTo>
                    <a:pt x="163888" y="1751"/>
                  </a:lnTo>
                  <a:lnTo>
                    <a:pt x="172615" y="2728"/>
                  </a:lnTo>
                  <a:lnTo>
                    <a:pt x="175158" y="2728"/>
                  </a:lnTo>
                  <a:lnTo>
                    <a:pt x="173033" y="2326"/>
                  </a:lnTo>
                  <a:lnTo>
                    <a:pt x="186646" y="2326"/>
                  </a:lnTo>
                  <a:lnTo>
                    <a:pt x="183755" y="1752"/>
                  </a:lnTo>
                  <a:close/>
                </a:path>
                <a:path w="307339" h="103504">
                  <a:moveTo>
                    <a:pt x="186646" y="2326"/>
                  </a:moveTo>
                  <a:lnTo>
                    <a:pt x="182550" y="2326"/>
                  </a:lnTo>
                  <a:lnTo>
                    <a:pt x="162469" y="2728"/>
                  </a:lnTo>
                  <a:lnTo>
                    <a:pt x="188704" y="2728"/>
                  </a:lnTo>
                  <a:lnTo>
                    <a:pt x="186646" y="2326"/>
                  </a:lnTo>
                  <a:close/>
                </a:path>
              </a:pathLst>
            </a:custGeom>
            <a:solidFill>
              <a:srgbClr val="F3C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96031" y="3498824"/>
              <a:ext cx="195580" cy="106680"/>
            </a:xfrm>
            <a:custGeom>
              <a:avLst/>
              <a:gdLst/>
              <a:ahLst/>
              <a:cxnLst/>
              <a:rect l="l" t="t" r="r" b="b"/>
              <a:pathLst>
                <a:path w="195579" h="106679">
                  <a:moveTo>
                    <a:pt x="4334" y="87887"/>
                  </a:moveTo>
                  <a:lnTo>
                    <a:pt x="4267" y="88146"/>
                  </a:lnTo>
                  <a:lnTo>
                    <a:pt x="4175" y="88505"/>
                  </a:lnTo>
                  <a:lnTo>
                    <a:pt x="3665" y="89524"/>
                  </a:lnTo>
                  <a:lnTo>
                    <a:pt x="3435" y="90044"/>
                  </a:lnTo>
                  <a:lnTo>
                    <a:pt x="3223" y="90386"/>
                  </a:lnTo>
                  <a:lnTo>
                    <a:pt x="3118" y="90555"/>
                  </a:lnTo>
                  <a:lnTo>
                    <a:pt x="2365" y="92422"/>
                  </a:lnTo>
                  <a:lnTo>
                    <a:pt x="2294" y="92597"/>
                  </a:lnTo>
                  <a:lnTo>
                    <a:pt x="1393" y="94321"/>
                  </a:lnTo>
                  <a:lnTo>
                    <a:pt x="1238" y="94680"/>
                  </a:lnTo>
                  <a:lnTo>
                    <a:pt x="995" y="95645"/>
                  </a:lnTo>
                  <a:lnTo>
                    <a:pt x="918" y="95952"/>
                  </a:lnTo>
                  <a:lnTo>
                    <a:pt x="828" y="96311"/>
                  </a:lnTo>
                  <a:lnTo>
                    <a:pt x="727" y="96716"/>
                  </a:lnTo>
                  <a:lnTo>
                    <a:pt x="699" y="97293"/>
                  </a:lnTo>
                  <a:lnTo>
                    <a:pt x="575" y="97776"/>
                  </a:lnTo>
                  <a:lnTo>
                    <a:pt x="180" y="98899"/>
                  </a:lnTo>
                  <a:lnTo>
                    <a:pt x="103" y="99255"/>
                  </a:lnTo>
                  <a:lnTo>
                    <a:pt x="0" y="105749"/>
                  </a:lnTo>
                  <a:lnTo>
                    <a:pt x="2036" y="106493"/>
                  </a:lnTo>
                  <a:lnTo>
                    <a:pt x="2548" y="105749"/>
                  </a:lnTo>
                  <a:lnTo>
                    <a:pt x="2639" y="105617"/>
                  </a:lnTo>
                  <a:lnTo>
                    <a:pt x="3511" y="104761"/>
                  </a:lnTo>
                  <a:lnTo>
                    <a:pt x="3672" y="104476"/>
                  </a:lnTo>
                  <a:lnTo>
                    <a:pt x="3707" y="104140"/>
                  </a:lnTo>
                  <a:lnTo>
                    <a:pt x="4640" y="102408"/>
                  </a:lnTo>
                  <a:lnTo>
                    <a:pt x="5010" y="102041"/>
                  </a:lnTo>
                  <a:lnTo>
                    <a:pt x="3652" y="102041"/>
                  </a:lnTo>
                  <a:lnTo>
                    <a:pt x="1732" y="101406"/>
                  </a:lnTo>
                  <a:lnTo>
                    <a:pt x="2167" y="100217"/>
                  </a:lnTo>
                  <a:lnTo>
                    <a:pt x="2289" y="99255"/>
                  </a:lnTo>
                  <a:lnTo>
                    <a:pt x="2415" y="98276"/>
                  </a:lnTo>
                  <a:lnTo>
                    <a:pt x="2540" y="97293"/>
                  </a:lnTo>
                  <a:lnTo>
                    <a:pt x="2666" y="96311"/>
                  </a:lnTo>
                  <a:lnTo>
                    <a:pt x="3540" y="93301"/>
                  </a:lnTo>
                  <a:lnTo>
                    <a:pt x="3590" y="93132"/>
                  </a:lnTo>
                  <a:lnTo>
                    <a:pt x="5088" y="89524"/>
                  </a:lnTo>
                  <a:lnTo>
                    <a:pt x="5533" y="88887"/>
                  </a:lnTo>
                  <a:lnTo>
                    <a:pt x="5095" y="88146"/>
                  </a:lnTo>
                  <a:lnTo>
                    <a:pt x="4334" y="87887"/>
                  </a:lnTo>
                  <a:close/>
                </a:path>
                <a:path w="195579" h="106679">
                  <a:moveTo>
                    <a:pt x="148082" y="5198"/>
                  </a:moveTo>
                  <a:lnTo>
                    <a:pt x="108264" y="9075"/>
                  </a:lnTo>
                  <a:lnTo>
                    <a:pt x="71470" y="25652"/>
                  </a:lnTo>
                  <a:lnTo>
                    <a:pt x="44268" y="46010"/>
                  </a:lnTo>
                  <a:lnTo>
                    <a:pt x="43076" y="46871"/>
                  </a:lnTo>
                  <a:lnTo>
                    <a:pt x="40917" y="46871"/>
                  </a:lnTo>
                  <a:lnTo>
                    <a:pt x="40199" y="47360"/>
                  </a:lnTo>
                  <a:lnTo>
                    <a:pt x="36848" y="50059"/>
                  </a:lnTo>
                  <a:lnTo>
                    <a:pt x="34988" y="52931"/>
                  </a:lnTo>
                  <a:lnTo>
                    <a:pt x="27582" y="61697"/>
                  </a:lnTo>
                  <a:lnTo>
                    <a:pt x="22873" y="68334"/>
                  </a:lnTo>
                  <a:lnTo>
                    <a:pt x="18651" y="75250"/>
                  </a:lnTo>
                  <a:lnTo>
                    <a:pt x="14979" y="81434"/>
                  </a:lnTo>
                  <a:lnTo>
                    <a:pt x="7241" y="94993"/>
                  </a:lnTo>
                  <a:lnTo>
                    <a:pt x="3862" y="100806"/>
                  </a:lnTo>
                  <a:lnTo>
                    <a:pt x="3760" y="101406"/>
                  </a:lnTo>
                  <a:lnTo>
                    <a:pt x="3652" y="102041"/>
                  </a:lnTo>
                  <a:lnTo>
                    <a:pt x="5010" y="102041"/>
                  </a:lnTo>
                  <a:lnTo>
                    <a:pt x="7696" y="98899"/>
                  </a:lnTo>
                  <a:lnTo>
                    <a:pt x="8185" y="98276"/>
                  </a:lnTo>
                  <a:lnTo>
                    <a:pt x="8351" y="97917"/>
                  </a:lnTo>
                  <a:lnTo>
                    <a:pt x="8733" y="97434"/>
                  </a:lnTo>
                  <a:lnTo>
                    <a:pt x="8845" y="97293"/>
                  </a:lnTo>
                  <a:lnTo>
                    <a:pt x="9006" y="96934"/>
                  </a:lnTo>
                  <a:lnTo>
                    <a:pt x="9500" y="96311"/>
                  </a:lnTo>
                  <a:lnTo>
                    <a:pt x="9661" y="95952"/>
                  </a:lnTo>
                  <a:lnTo>
                    <a:pt x="9907" y="95645"/>
                  </a:lnTo>
                  <a:lnTo>
                    <a:pt x="9974" y="95128"/>
                  </a:lnTo>
                  <a:lnTo>
                    <a:pt x="10224" y="94993"/>
                  </a:lnTo>
                  <a:lnTo>
                    <a:pt x="10488" y="94680"/>
                  </a:lnTo>
                  <a:lnTo>
                    <a:pt x="10654" y="94321"/>
                  </a:lnTo>
                  <a:lnTo>
                    <a:pt x="11429" y="93301"/>
                  </a:lnTo>
                  <a:lnTo>
                    <a:pt x="11611" y="92597"/>
                  </a:lnTo>
                  <a:lnTo>
                    <a:pt x="11656" y="92422"/>
                  </a:lnTo>
                  <a:lnTo>
                    <a:pt x="12208" y="91724"/>
                  </a:lnTo>
                  <a:lnTo>
                    <a:pt x="12661" y="91104"/>
                  </a:lnTo>
                  <a:lnTo>
                    <a:pt x="12870" y="90555"/>
                  </a:lnTo>
                  <a:lnTo>
                    <a:pt x="12934" y="90386"/>
                  </a:lnTo>
                  <a:lnTo>
                    <a:pt x="15180" y="86586"/>
                  </a:lnTo>
                  <a:lnTo>
                    <a:pt x="17468" y="83717"/>
                  </a:lnTo>
                  <a:lnTo>
                    <a:pt x="22686" y="74400"/>
                  </a:lnTo>
                  <a:lnTo>
                    <a:pt x="26221" y="68334"/>
                  </a:lnTo>
                  <a:lnTo>
                    <a:pt x="32650" y="60318"/>
                  </a:lnTo>
                  <a:lnTo>
                    <a:pt x="34537" y="57685"/>
                  </a:lnTo>
                  <a:lnTo>
                    <a:pt x="39304" y="53764"/>
                  </a:lnTo>
                  <a:lnTo>
                    <a:pt x="41423" y="51725"/>
                  </a:lnTo>
                  <a:lnTo>
                    <a:pt x="48392" y="45320"/>
                  </a:lnTo>
                  <a:lnTo>
                    <a:pt x="85228" y="21561"/>
                  </a:lnTo>
                  <a:lnTo>
                    <a:pt x="104640" y="14073"/>
                  </a:lnTo>
                  <a:lnTo>
                    <a:pt x="115379" y="9965"/>
                  </a:lnTo>
                  <a:lnTo>
                    <a:pt x="123368" y="9075"/>
                  </a:lnTo>
                  <a:lnTo>
                    <a:pt x="134010" y="6835"/>
                  </a:lnTo>
                  <a:lnTo>
                    <a:pt x="136149" y="6835"/>
                  </a:lnTo>
                  <a:lnTo>
                    <a:pt x="145097" y="5485"/>
                  </a:lnTo>
                  <a:lnTo>
                    <a:pt x="148082" y="5198"/>
                  </a:lnTo>
                  <a:close/>
                </a:path>
                <a:path w="195579" h="106679">
                  <a:moveTo>
                    <a:pt x="195303" y="5198"/>
                  </a:moveTo>
                  <a:lnTo>
                    <a:pt x="181208" y="5198"/>
                  </a:lnTo>
                  <a:lnTo>
                    <a:pt x="187556" y="6490"/>
                  </a:lnTo>
                  <a:lnTo>
                    <a:pt x="190155" y="7094"/>
                  </a:lnTo>
                  <a:lnTo>
                    <a:pt x="191796" y="6835"/>
                  </a:lnTo>
                  <a:lnTo>
                    <a:pt x="194577" y="6835"/>
                  </a:lnTo>
                  <a:lnTo>
                    <a:pt x="193850" y="6490"/>
                  </a:lnTo>
                  <a:lnTo>
                    <a:pt x="195180" y="6490"/>
                  </a:lnTo>
                  <a:lnTo>
                    <a:pt x="195303" y="5198"/>
                  </a:lnTo>
                  <a:close/>
                </a:path>
                <a:path w="195579" h="106679">
                  <a:moveTo>
                    <a:pt x="195180" y="6490"/>
                  </a:moveTo>
                  <a:lnTo>
                    <a:pt x="193984" y="6490"/>
                  </a:lnTo>
                  <a:lnTo>
                    <a:pt x="191796" y="6835"/>
                  </a:lnTo>
                  <a:lnTo>
                    <a:pt x="194577" y="6835"/>
                  </a:lnTo>
                  <a:lnTo>
                    <a:pt x="195122" y="7094"/>
                  </a:lnTo>
                  <a:lnTo>
                    <a:pt x="195180" y="6490"/>
                  </a:lnTo>
                  <a:close/>
                </a:path>
                <a:path w="195579" h="106679">
                  <a:moveTo>
                    <a:pt x="193984" y="6490"/>
                  </a:moveTo>
                  <a:lnTo>
                    <a:pt x="193850" y="6490"/>
                  </a:lnTo>
                  <a:lnTo>
                    <a:pt x="194577" y="6835"/>
                  </a:lnTo>
                  <a:lnTo>
                    <a:pt x="191796" y="6835"/>
                  </a:lnTo>
                  <a:lnTo>
                    <a:pt x="193984" y="6490"/>
                  </a:lnTo>
                  <a:close/>
                </a:path>
                <a:path w="195579" h="106679">
                  <a:moveTo>
                    <a:pt x="157855" y="0"/>
                  </a:moveTo>
                  <a:lnTo>
                    <a:pt x="152642" y="172"/>
                  </a:lnTo>
                  <a:lnTo>
                    <a:pt x="153456" y="172"/>
                  </a:lnTo>
                  <a:lnTo>
                    <a:pt x="151868" y="1005"/>
                  </a:lnTo>
                  <a:lnTo>
                    <a:pt x="123713" y="5198"/>
                  </a:lnTo>
                  <a:lnTo>
                    <a:pt x="192898" y="5198"/>
                  </a:lnTo>
                  <a:lnTo>
                    <a:pt x="193840" y="3590"/>
                  </a:lnTo>
                  <a:lnTo>
                    <a:pt x="190918" y="3590"/>
                  </a:lnTo>
                  <a:lnTo>
                    <a:pt x="188371" y="3159"/>
                  </a:lnTo>
                  <a:lnTo>
                    <a:pt x="181999" y="2010"/>
                  </a:lnTo>
                  <a:lnTo>
                    <a:pt x="178154" y="1464"/>
                  </a:lnTo>
                  <a:lnTo>
                    <a:pt x="171702" y="718"/>
                  </a:lnTo>
                  <a:lnTo>
                    <a:pt x="169868" y="430"/>
                  </a:lnTo>
                  <a:lnTo>
                    <a:pt x="166527" y="430"/>
                  </a:lnTo>
                  <a:lnTo>
                    <a:pt x="162194" y="172"/>
                  </a:lnTo>
                  <a:lnTo>
                    <a:pt x="157855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663787" y="3810880"/>
              <a:ext cx="186055" cy="20955"/>
            </a:xfrm>
            <a:custGeom>
              <a:avLst/>
              <a:gdLst/>
              <a:ahLst/>
              <a:cxnLst/>
              <a:rect l="l" t="t" r="r" b="b"/>
              <a:pathLst>
                <a:path w="186054" h="20954">
                  <a:moveTo>
                    <a:pt x="184528" y="0"/>
                  </a:moveTo>
                  <a:lnTo>
                    <a:pt x="183667" y="830"/>
                  </a:lnTo>
                  <a:lnTo>
                    <a:pt x="168094" y="6013"/>
                  </a:lnTo>
                  <a:lnTo>
                    <a:pt x="164726" y="6492"/>
                  </a:lnTo>
                  <a:lnTo>
                    <a:pt x="161185" y="7068"/>
                  </a:lnTo>
                  <a:lnTo>
                    <a:pt x="159086" y="6723"/>
                  </a:lnTo>
                  <a:lnTo>
                    <a:pt x="157013" y="7743"/>
                  </a:lnTo>
                  <a:lnTo>
                    <a:pt x="156734" y="7709"/>
                  </a:lnTo>
                  <a:lnTo>
                    <a:pt x="154799" y="6933"/>
                  </a:lnTo>
                  <a:lnTo>
                    <a:pt x="153007" y="7529"/>
                  </a:lnTo>
                  <a:lnTo>
                    <a:pt x="149685" y="7605"/>
                  </a:lnTo>
                  <a:lnTo>
                    <a:pt x="148048" y="7736"/>
                  </a:lnTo>
                  <a:lnTo>
                    <a:pt x="144464" y="8274"/>
                  </a:lnTo>
                  <a:lnTo>
                    <a:pt x="142497" y="8663"/>
                  </a:lnTo>
                  <a:lnTo>
                    <a:pt x="138345" y="8970"/>
                  </a:lnTo>
                  <a:lnTo>
                    <a:pt x="136223" y="9539"/>
                  </a:lnTo>
                  <a:lnTo>
                    <a:pt x="131137" y="9766"/>
                  </a:lnTo>
                  <a:lnTo>
                    <a:pt x="128318" y="10555"/>
                  </a:lnTo>
                  <a:lnTo>
                    <a:pt x="122537" y="11334"/>
                  </a:lnTo>
                  <a:lnTo>
                    <a:pt x="119640" y="11810"/>
                  </a:lnTo>
                  <a:lnTo>
                    <a:pt x="113469" y="12009"/>
                  </a:lnTo>
                  <a:lnTo>
                    <a:pt x="110333" y="12957"/>
                  </a:lnTo>
                  <a:lnTo>
                    <a:pt x="105463" y="13136"/>
                  </a:lnTo>
                  <a:lnTo>
                    <a:pt x="103861" y="13460"/>
                  </a:lnTo>
                  <a:lnTo>
                    <a:pt x="101118" y="13677"/>
                  </a:lnTo>
                  <a:lnTo>
                    <a:pt x="99993" y="13622"/>
                  </a:lnTo>
                  <a:lnTo>
                    <a:pt x="97380" y="14201"/>
                  </a:lnTo>
                  <a:lnTo>
                    <a:pt x="95860" y="14291"/>
                  </a:lnTo>
                  <a:lnTo>
                    <a:pt x="92822" y="14273"/>
                  </a:lnTo>
                  <a:lnTo>
                    <a:pt x="91260" y="14387"/>
                  </a:lnTo>
                  <a:lnTo>
                    <a:pt x="86600" y="15321"/>
                  </a:lnTo>
                  <a:lnTo>
                    <a:pt x="83341" y="15090"/>
                  </a:lnTo>
                  <a:lnTo>
                    <a:pt x="77928" y="15803"/>
                  </a:lnTo>
                  <a:lnTo>
                    <a:pt x="75676" y="15748"/>
                  </a:lnTo>
                  <a:lnTo>
                    <a:pt x="68093" y="15996"/>
                  </a:lnTo>
                  <a:lnTo>
                    <a:pt x="62723" y="16410"/>
                  </a:lnTo>
                  <a:lnTo>
                    <a:pt x="54263" y="16141"/>
                  </a:lnTo>
                  <a:lnTo>
                    <a:pt x="51188" y="16220"/>
                  </a:lnTo>
                  <a:lnTo>
                    <a:pt x="39782" y="16220"/>
                  </a:lnTo>
                  <a:lnTo>
                    <a:pt x="38903" y="16258"/>
                  </a:lnTo>
                  <a:lnTo>
                    <a:pt x="35960" y="15790"/>
                  </a:lnTo>
                  <a:lnTo>
                    <a:pt x="33433" y="15452"/>
                  </a:lnTo>
                  <a:lnTo>
                    <a:pt x="29129" y="15679"/>
                  </a:lnTo>
                  <a:lnTo>
                    <a:pt x="27411" y="15379"/>
                  </a:lnTo>
                  <a:lnTo>
                    <a:pt x="24571" y="14997"/>
                  </a:lnTo>
                  <a:lnTo>
                    <a:pt x="23428" y="15059"/>
                  </a:lnTo>
                  <a:lnTo>
                    <a:pt x="19925" y="14425"/>
                  </a:lnTo>
                  <a:lnTo>
                    <a:pt x="17479" y="14325"/>
                  </a:lnTo>
                  <a:lnTo>
                    <a:pt x="13499" y="13095"/>
                  </a:lnTo>
                  <a:lnTo>
                    <a:pt x="11736" y="13067"/>
                  </a:lnTo>
                  <a:lnTo>
                    <a:pt x="10165" y="12306"/>
                  </a:lnTo>
                  <a:lnTo>
                    <a:pt x="7339" y="10748"/>
                  </a:lnTo>
                  <a:lnTo>
                    <a:pt x="4175" y="10262"/>
                  </a:lnTo>
                  <a:lnTo>
                    <a:pt x="514" y="9352"/>
                  </a:lnTo>
                  <a:lnTo>
                    <a:pt x="0" y="9628"/>
                  </a:lnTo>
                  <a:lnTo>
                    <a:pt x="295" y="10431"/>
                  </a:lnTo>
                  <a:lnTo>
                    <a:pt x="4743" y="12898"/>
                  </a:lnTo>
                  <a:lnTo>
                    <a:pt x="9352" y="15031"/>
                  </a:lnTo>
                  <a:lnTo>
                    <a:pt x="14041" y="16985"/>
                  </a:lnTo>
                  <a:lnTo>
                    <a:pt x="14719" y="16634"/>
                  </a:lnTo>
                  <a:lnTo>
                    <a:pt x="15299" y="17061"/>
                  </a:lnTo>
                  <a:lnTo>
                    <a:pt x="22843" y="19315"/>
                  </a:lnTo>
                  <a:lnTo>
                    <a:pt x="26475" y="19625"/>
                  </a:lnTo>
                  <a:lnTo>
                    <a:pt x="28370" y="19684"/>
                  </a:lnTo>
                  <a:lnTo>
                    <a:pt x="30251" y="19984"/>
                  </a:lnTo>
                  <a:lnTo>
                    <a:pt x="36414" y="19959"/>
                  </a:lnTo>
                  <a:lnTo>
                    <a:pt x="40666" y="19822"/>
                  </a:lnTo>
                  <a:lnTo>
                    <a:pt x="54680" y="20559"/>
                  </a:lnTo>
                  <a:lnTo>
                    <a:pt x="63222" y="20156"/>
                  </a:lnTo>
                  <a:lnTo>
                    <a:pt x="66892" y="20208"/>
                  </a:lnTo>
                  <a:lnTo>
                    <a:pt x="87065" y="18099"/>
                  </a:lnTo>
                  <a:lnTo>
                    <a:pt x="95140" y="17198"/>
                  </a:lnTo>
                  <a:lnTo>
                    <a:pt x="124883" y="13446"/>
                  </a:lnTo>
                  <a:lnTo>
                    <a:pt x="130368" y="12213"/>
                  </a:lnTo>
                  <a:lnTo>
                    <a:pt x="144315" y="11010"/>
                  </a:lnTo>
                  <a:lnTo>
                    <a:pt x="152660" y="10190"/>
                  </a:lnTo>
                  <a:lnTo>
                    <a:pt x="163440" y="10593"/>
                  </a:lnTo>
                  <a:lnTo>
                    <a:pt x="165722" y="10062"/>
                  </a:lnTo>
                  <a:lnTo>
                    <a:pt x="173473" y="7884"/>
                  </a:lnTo>
                  <a:lnTo>
                    <a:pt x="178326" y="4924"/>
                  </a:lnTo>
                  <a:lnTo>
                    <a:pt x="184169" y="1642"/>
                  </a:lnTo>
                  <a:lnTo>
                    <a:pt x="185220" y="1252"/>
                  </a:lnTo>
                  <a:lnTo>
                    <a:pt x="185714" y="189"/>
                  </a:lnTo>
                  <a:lnTo>
                    <a:pt x="184528" y="0"/>
                  </a:lnTo>
                  <a:close/>
                </a:path>
              </a:pathLst>
            </a:custGeom>
            <a:solidFill>
              <a:srgbClr val="9C60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677522" y="3818575"/>
              <a:ext cx="160020" cy="18415"/>
            </a:xfrm>
            <a:custGeom>
              <a:avLst/>
              <a:gdLst/>
              <a:ahLst/>
              <a:cxnLst/>
              <a:rect l="l" t="t" r="r" b="b"/>
              <a:pathLst>
                <a:path w="160020" h="18414">
                  <a:moveTo>
                    <a:pt x="158917" y="0"/>
                  </a:moveTo>
                  <a:lnTo>
                    <a:pt x="119195" y="7636"/>
                  </a:lnTo>
                  <a:lnTo>
                    <a:pt x="113750" y="8494"/>
                  </a:lnTo>
                  <a:lnTo>
                    <a:pt x="100639" y="9724"/>
                  </a:lnTo>
                  <a:lnTo>
                    <a:pt x="92998" y="10379"/>
                  </a:lnTo>
                  <a:lnTo>
                    <a:pt x="82447" y="11509"/>
                  </a:lnTo>
                  <a:lnTo>
                    <a:pt x="79524" y="11913"/>
                  </a:lnTo>
                  <a:lnTo>
                    <a:pt x="72446" y="12019"/>
                  </a:lnTo>
                  <a:lnTo>
                    <a:pt x="68342" y="12574"/>
                  </a:lnTo>
                  <a:lnTo>
                    <a:pt x="56055" y="13074"/>
                  </a:lnTo>
                  <a:lnTo>
                    <a:pt x="47929" y="13698"/>
                  </a:lnTo>
                  <a:lnTo>
                    <a:pt x="33223" y="13095"/>
                  </a:lnTo>
                  <a:lnTo>
                    <a:pt x="26725" y="12467"/>
                  </a:lnTo>
                  <a:lnTo>
                    <a:pt x="17605" y="12188"/>
                  </a:lnTo>
                  <a:lnTo>
                    <a:pt x="14980" y="12219"/>
                  </a:lnTo>
                  <a:lnTo>
                    <a:pt x="12448" y="11478"/>
                  </a:lnTo>
                  <a:lnTo>
                    <a:pt x="9711" y="11192"/>
                  </a:lnTo>
                  <a:lnTo>
                    <a:pt x="7058" y="10537"/>
                  </a:lnTo>
                  <a:lnTo>
                    <a:pt x="3190" y="9390"/>
                  </a:lnTo>
                  <a:lnTo>
                    <a:pt x="1972" y="8952"/>
                  </a:lnTo>
                  <a:lnTo>
                    <a:pt x="0" y="8401"/>
                  </a:lnTo>
                  <a:lnTo>
                    <a:pt x="304" y="8970"/>
                  </a:lnTo>
                  <a:lnTo>
                    <a:pt x="295" y="9287"/>
                  </a:lnTo>
                  <a:lnTo>
                    <a:pt x="1194" y="9890"/>
                  </a:lnTo>
                  <a:lnTo>
                    <a:pt x="3239" y="10517"/>
                  </a:lnTo>
                  <a:lnTo>
                    <a:pt x="3506" y="10789"/>
                  </a:lnTo>
                  <a:lnTo>
                    <a:pt x="4040" y="10434"/>
                  </a:lnTo>
                  <a:lnTo>
                    <a:pt x="4209" y="10934"/>
                  </a:lnTo>
                  <a:lnTo>
                    <a:pt x="6995" y="12147"/>
                  </a:lnTo>
                  <a:lnTo>
                    <a:pt x="9823" y="13236"/>
                  </a:lnTo>
                  <a:lnTo>
                    <a:pt x="12706" y="14177"/>
                  </a:lnTo>
                  <a:lnTo>
                    <a:pt x="13458" y="14080"/>
                  </a:lnTo>
                  <a:lnTo>
                    <a:pt x="21197" y="15758"/>
                  </a:lnTo>
                  <a:lnTo>
                    <a:pt x="28633" y="16664"/>
                  </a:lnTo>
                  <a:lnTo>
                    <a:pt x="36114" y="17157"/>
                  </a:lnTo>
                  <a:lnTo>
                    <a:pt x="51977" y="17864"/>
                  </a:lnTo>
                  <a:lnTo>
                    <a:pt x="60362" y="17375"/>
                  </a:lnTo>
                  <a:lnTo>
                    <a:pt x="70680" y="17089"/>
                  </a:lnTo>
                  <a:lnTo>
                    <a:pt x="85210" y="15893"/>
                  </a:lnTo>
                  <a:lnTo>
                    <a:pt x="95412" y="15269"/>
                  </a:lnTo>
                  <a:lnTo>
                    <a:pt x="100297" y="14897"/>
                  </a:lnTo>
                  <a:lnTo>
                    <a:pt x="112892" y="13591"/>
                  </a:lnTo>
                  <a:lnTo>
                    <a:pt x="120607" y="12492"/>
                  </a:lnTo>
                  <a:lnTo>
                    <a:pt x="136042" y="11654"/>
                  </a:lnTo>
                  <a:lnTo>
                    <a:pt x="143060" y="9359"/>
                  </a:lnTo>
                  <a:lnTo>
                    <a:pt x="149814" y="5934"/>
                  </a:lnTo>
                  <a:lnTo>
                    <a:pt x="153317" y="4786"/>
                  </a:lnTo>
                  <a:lnTo>
                    <a:pt x="156364" y="2746"/>
                  </a:lnTo>
                  <a:lnTo>
                    <a:pt x="159549" y="971"/>
                  </a:lnTo>
                  <a:lnTo>
                    <a:pt x="158917" y="0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50110" y="3811365"/>
              <a:ext cx="156845" cy="13335"/>
            </a:xfrm>
            <a:custGeom>
              <a:avLst/>
              <a:gdLst/>
              <a:ahLst/>
              <a:cxnLst/>
              <a:rect l="l" t="t" r="r" b="b"/>
              <a:pathLst>
                <a:path w="156845" h="13335">
                  <a:moveTo>
                    <a:pt x="261" y="0"/>
                  </a:moveTo>
                  <a:lnTo>
                    <a:pt x="0" y="585"/>
                  </a:lnTo>
                  <a:lnTo>
                    <a:pt x="232" y="835"/>
                  </a:lnTo>
                  <a:lnTo>
                    <a:pt x="1757" y="1275"/>
                  </a:lnTo>
                  <a:lnTo>
                    <a:pt x="2259" y="2243"/>
                  </a:lnTo>
                  <a:lnTo>
                    <a:pt x="2552" y="3391"/>
                  </a:lnTo>
                  <a:lnTo>
                    <a:pt x="6265" y="5735"/>
                  </a:lnTo>
                  <a:lnTo>
                    <a:pt x="10070" y="7926"/>
                  </a:lnTo>
                  <a:lnTo>
                    <a:pt x="13970" y="9946"/>
                  </a:lnTo>
                  <a:lnTo>
                    <a:pt x="14136" y="9205"/>
                  </a:lnTo>
                  <a:lnTo>
                    <a:pt x="17077" y="9994"/>
                  </a:lnTo>
                  <a:lnTo>
                    <a:pt x="21950" y="11428"/>
                  </a:lnTo>
                  <a:lnTo>
                    <a:pt x="23831" y="11831"/>
                  </a:lnTo>
                  <a:lnTo>
                    <a:pt x="25789" y="11858"/>
                  </a:lnTo>
                  <a:lnTo>
                    <a:pt x="27655" y="12520"/>
                  </a:lnTo>
                  <a:lnTo>
                    <a:pt x="31225" y="12716"/>
                  </a:lnTo>
                  <a:lnTo>
                    <a:pt x="32810" y="13140"/>
                  </a:lnTo>
                  <a:lnTo>
                    <a:pt x="50616" y="13134"/>
                  </a:lnTo>
                  <a:lnTo>
                    <a:pt x="54703" y="13072"/>
                  </a:lnTo>
                  <a:lnTo>
                    <a:pt x="62789" y="13227"/>
                  </a:lnTo>
                  <a:lnTo>
                    <a:pt x="66786" y="12899"/>
                  </a:lnTo>
                  <a:lnTo>
                    <a:pt x="73672" y="13278"/>
                  </a:lnTo>
                  <a:lnTo>
                    <a:pt x="76512" y="12827"/>
                  </a:lnTo>
                  <a:lnTo>
                    <a:pt x="82226" y="12255"/>
                  </a:lnTo>
                  <a:lnTo>
                    <a:pt x="99878" y="10590"/>
                  </a:lnTo>
                  <a:lnTo>
                    <a:pt x="103266" y="10425"/>
                  </a:lnTo>
                  <a:lnTo>
                    <a:pt x="105845" y="10042"/>
                  </a:lnTo>
                  <a:lnTo>
                    <a:pt x="111364" y="9767"/>
                  </a:lnTo>
                  <a:lnTo>
                    <a:pt x="114210" y="9112"/>
                  </a:lnTo>
                  <a:lnTo>
                    <a:pt x="127984" y="7230"/>
                  </a:lnTo>
                  <a:lnTo>
                    <a:pt x="130980" y="6603"/>
                  </a:lnTo>
                  <a:lnTo>
                    <a:pt x="135496" y="6066"/>
                  </a:lnTo>
                  <a:lnTo>
                    <a:pt x="136981" y="5652"/>
                  </a:lnTo>
                  <a:lnTo>
                    <a:pt x="142595" y="4518"/>
                  </a:lnTo>
                  <a:lnTo>
                    <a:pt x="152754" y="2203"/>
                  </a:lnTo>
                  <a:lnTo>
                    <a:pt x="154733" y="1881"/>
                  </a:lnTo>
                  <a:lnTo>
                    <a:pt x="156556" y="1028"/>
                  </a:lnTo>
                  <a:lnTo>
                    <a:pt x="156065" y="1062"/>
                  </a:lnTo>
                  <a:lnTo>
                    <a:pt x="155546" y="994"/>
                  </a:lnTo>
                  <a:lnTo>
                    <a:pt x="153355" y="1743"/>
                  </a:lnTo>
                  <a:lnTo>
                    <a:pt x="151520" y="1976"/>
                  </a:lnTo>
                  <a:lnTo>
                    <a:pt x="147339" y="3164"/>
                  </a:lnTo>
                  <a:lnTo>
                    <a:pt x="143634" y="3540"/>
                  </a:lnTo>
                  <a:lnTo>
                    <a:pt x="141245" y="4236"/>
                  </a:lnTo>
                  <a:lnTo>
                    <a:pt x="137524" y="4670"/>
                  </a:lnTo>
                  <a:lnTo>
                    <a:pt x="136401" y="5284"/>
                  </a:lnTo>
                  <a:lnTo>
                    <a:pt x="132949" y="4991"/>
                  </a:lnTo>
                  <a:lnTo>
                    <a:pt x="130965" y="5935"/>
                  </a:lnTo>
                  <a:lnTo>
                    <a:pt x="127152" y="5814"/>
                  </a:lnTo>
                  <a:lnTo>
                    <a:pt x="125371" y="6265"/>
                  </a:lnTo>
                  <a:lnTo>
                    <a:pt x="121443" y="7372"/>
                  </a:lnTo>
                  <a:lnTo>
                    <a:pt x="119123" y="7365"/>
                  </a:lnTo>
                  <a:lnTo>
                    <a:pt x="116171" y="7616"/>
                  </a:lnTo>
                  <a:lnTo>
                    <a:pt x="115533" y="7613"/>
                  </a:lnTo>
                  <a:lnTo>
                    <a:pt x="112823" y="8199"/>
                  </a:lnTo>
                  <a:lnTo>
                    <a:pt x="110098" y="7568"/>
                  </a:lnTo>
                  <a:lnTo>
                    <a:pt x="108469" y="8257"/>
                  </a:lnTo>
                  <a:lnTo>
                    <a:pt x="107602" y="8199"/>
                  </a:lnTo>
                  <a:lnTo>
                    <a:pt x="105167" y="8271"/>
                  </a:lnTo>
                  <a:lnTo>
                    <a:pt x="103608" y="8185"/>
                  </a:lnTo>
                  <a:lnTo>
                    <a:pt x="100983" y="8647"/>
                  </a:lnTo>
                  <a:lnTo>
                    <a:pt x="99898" y="8912"/>
                  </a:lnTo>
                  <a:lnTo>
                    <a:pt x="97084" y="8768"/>
                  </a:lnTo>
                  <a:lnTo>
                    <a:pt x="95387" y="9170"/>
                  </a:lnTo>
                  <a:lnTo>
                    <a:pt x="91662" y="9239"/>
                  </a:lnTo>
                  <a:lnTo>
                    <a:pt x="89641" y="8960"/>
                  </a:lnTo>
                  <a:lnTo>
                    <a:pt x="87659" y="9470"/>
                  </a:lnTo>
                  <a:lnTo>
                    <a:pt x="85988" y="8754"/>
                  </a:lnTo>
                  <a:lnTo>
                    <a:pt x="84259" y="9587"/>
                  </a:lnTo>
                  <a:lnTo>
                    <a:pt x="81296" y="9022"/>
                  </a:lnTo>
                  <a:lnTo>
                    <a:pt x="79943" y="9377"/>
                  </a:lnTo>
                  <a:lnTo>
                    <a:pt x="73899" y="9577"/>
                  </a:lnTo>
                  <a:lnTo>
                    <a:pt x="69123" y="9567"/>
                  </a:lnTo>
                  <a:lnTo>
                    <a:pt x="62904" y="9363"/>
                  </a:lnTo>
                  <a:lnTo>
                    <a:pt x="61468" y="9081"/>
                  </a:lnTo>
                  <a:lnTo>
                    <a:pt x="59541" y="9519"/>
                  </a:lnTo>
                  <a:lnTo>
                    <a:pt x="58303" y="8864"/>
                  </a:lnTo>
                  <a:lnTo>
                    <a:pt x="57201" y="8998"/>
                  </a:lnTo>
                  <a:lnTo>
                    <a:pt x="55196" y="9329"/>
                  </a:lnTo>
                  <a:lnTo>
                    <a:pt x="54390" y="8826"/>
                  </a:lnTo>
                  <a:lnTo>
                    <a:pt x="51647" y="8912"/>
                  </a:lnTo>
                  <a:lnTo>
                    <a:pt x="49789" y="8781"/>
                  </a:lnTo>
                  <a:lnTo>
                    <a:pt x="46114" y="9008"/>
                  </a:lnTo>
                  <a:lnTo>
                    <a:pt x="40132" y="8574"/>
                  </a:lnTo>
                  <a:lnTo>
                    <a:pt x="37792" y="8654"/>
                  </a:lnTo>
                  <a:lnTo>
                    <a:pt x="32086" y="8533"/>
                  </a:lnTo>
                  <a:lnTo>
                    <a:pt x="28744" y="8192"/>
                  </a:lnTo>
                  <a:lnTo>
                    <a:pt x="21496" y="6551"/>
                  </a:lnTo>
                  <a:lnTo>
                    <a:pt x="17347" y="6234"/>
                  </a:lnTo>
                  <a:lnTo>
                    <a:pt x="13249" y="4387"/>
                  </a:lnTo>
                  <a:lnTo>
                    <a:pt x="8844" y="3436"/>
                  </a:lnTo>
                  <a:lnTo>
                    <a:pt x="4895" y="163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B37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689967" y="3810124"/>
              <a:ext cx="161925" cy="22860"/>
            </a:xfrm>
            <a:custGeom>
              <a:avLst/>
              <a:gdLst/>
              <a:ahLst/>
              <a:cxnLst/>
              <a:rect l="l" t="t" r="r" b="b"/>
              <a:pathLst>
                <a:path w="161925" h="22860">
                  <a:moveTo>
                    <a:pt x="161062" y="0"/>
                  </a:moveTo>
                  <a:lnTo>
                    <a:pt x="159520" y="965"/>
                  </a:lnTo>
                  <a:lnTo>
                    <a:pt x="158205" y="1996"/>
                  </a:lnTo>
                  <a:lnTo>
                    <a:pt x="156777" y="2800"/>
                  </a:lnTo>
                  <a:lnTo>
                    <a:pt x="152921" y="4697"/>
                  </a:lnTo>
                  <a:lnTo>
                    <a:pt x="146296" y="8102"/>
                  </a:lnTo>
                  <a:lnTo>
                    <a:pt x="144266" y="8971"/>
                  </a:lnTo>
                  <a:lnTo>
                    <a:pt x="140906" y="9991"/>
                  </a:lnTo>
                  <a:lnTo>
                    <a:pt x="139643" y="9918"/>
                  </a:lnTo>
                  <a:lnTo>
                    <a:pt x="137782" y="10742"/>
                  </a:lnTo>
                  <a:lnTo>
                    <a:pt x="137027" y="10780"/>
                  </a:lnTo>
                  <a:lnTo>
                    <a:pt x="124653" y="10776"/>
                  </a:lnTo>
                  <a:lnTo>
                    <a:pt x="122506" y="10831"/>
                  </a:lnTo>
                  <a:lnTo>
                    <a:pt x="120475" y="11186"/>
                  </a:lnTo>
                  <a:lnTo>
                    <a:pt x="119528" y="11455"/>
                  </a:lnTo>
                  <a:lnTo>
                    <a:pt x="116803" y="11435"/>
                  </a:lnTo>
                  <a:lnTo>
                    <a:pt x="115080" y="11507"/>
                  </a:lnTo>
                  <a:lnTo>
                    <a:pt x="110167" y="12014"/>
                  </a:lnTo>
                  <a:lnTo>
                    <a:pt x="106973" y="12117"/>
                  </a:lnTo>
                  <a:lnTo>
                    <a:pt x="101716" y="13164"/>
                  </a:lnTo>
                  <a:lnTo>
                    <a:pt x="99545" y="13226"/>
                  </a:lnTo>
                  <a:lnTo>
                    <a:pt x="94890" y="14226"/>
                  </a:lnTo>
                  <a:lnTo>
                    <a:pt x="92331" y="14626"/>
                  </a:lnTo>
                  <a:lnTo>
                    <a:pt x="87142" y="14939"/>
                  </a:lnTo>
                  <a:lnTo>
                    <a:pt x="83694" y="15653"/>
                  </a:lnTo>
                  <a:lnTo>
                    <a:pt x="81506" y="16038"/>
                  </a:lnTo>
                  <a:lnTo>
                    <a:pt x="75984" y="16714"/>
                  </a:lnTo>
                  <a:lnTo>
                    <a:pt x="72638" y="16962"/>
                  </a:lnTo>
                  <a:lnTo>
                    <a:pt x="62441" y="18141"/>
                  </a:lnTo>
                  <a:lnTo>
                    <a:pt x="57456" y="18868"/>
                  </a:lnTo>
                  <a:lnTo>
                    <a:pt x="55891" y="18857"/>
                  </a:lnTo>
                  <a:lnTo>
                    <a:pt x="51909" y="19174"/>
                  </a:lnTo>
                  <a:lnTo>
                    <a:pt x="49508" y="19571"/>
                  </a:lnTo>
                  <a:lnTo>
                    <a:pt x="44733" y="20188"/>
                  </a:lnTo>
                  <a:lnTo>
                    <a:pt x="40999" y="20370"/>
                  </a:lnTo>
                  <a:lnTo>
                    <a:pt x="38455" y="20360"/>
                  </a:lnTo>
                  <a:lnTo>
                    <a:pt x="33080" y="20643"/>
                  </a:lnTo>
                  <a:lnTo>
                    <a:pt x="30237" y="20973"/>
                  </a:lnTo>
                  <a:lnTo>
                    <a:pt x="24514" y="20315"/>
                  </a:lnTo>
                  <a:lnTo>
                    <a:pt x="21619" y="20480"/>
                  </a:lnTo>
                  <a:lnTo>
                    <a:pt x="12505" y="20001"/>
                  </a:lnTo>
                  <a:lnTo>
                    <a:pt x="6239" y="20529"/>
                  </a:lnTo>
                  <a:lnTo>
                    <a:pt x="0" y="19936"/>
                  </a:lnTo>
                  <a:lnTo>
                    <a:pt x="1142" y="20632"/>
                  </a:lnTo>
                  <a:lnTo>
                    <a:pt x="9553" y="21342"/>
                  </a:lnTo>
                  <a:lnTo>
                    <a:pt x="15655" y="21717"/>
                  </a:lnTo>
                  <a:lnTo>
                    <a:pt x="24778" y="22393"/>
                  </a:lnTo>
                  <a:lnTo>
                    <a:pt x="27549" y="22262"/>
                  </a:lnTo>
                  <a:lnTo>
                    <a:pt x="32629" y="22693"/>
                  </a:lnTo>
                  <a:lnTo>
                    <a:pt x="34966" y="22510"/>
                  </a:lnTo>
                  <a:lnTo>
                    <a:pt x="40649" y="21959"/>
                  </a:lnTo>
                  <a:lnTo>
                    <a:pt x="44026" y="22221"/>
                  </a:lnTo>
                  <a:lnTo>
                    <a:pt x="50312" y="21759"/>
                  </a:lnTo>
                  <a:lnTo>
                    <a:pt x="53235" y="21328"/>
                  </a:lnTo>
                  <a:lnTo>
                    <a:pt x="56339" y="21577"/>
                  </a:lnTo>
                  <a:lnTo>
                    <a:pt x="59403" y="21122"/>
                  </a:lnTo>
                  <a:lnTo>
                    <a:pt x="62148" y="20856"/>
                  </a:lnTo>
                  <a:lnTo>
                    <a:pt x="65692" y="20960"/>
                  </a:lnTo>
                  <a:lnTo>
                    <a:pt x="68991" y="20339"/>
                  </a:lnTo>
                  <a:lnTo>
                    <a:pt x="72001" y="20456"/>
                  </a:lnTo>
                  <a:lnTo>
                    <a:pt x="76492" y="19591"/>
                  </a:lnTo>
                  <a:lnTo>
                    <a:pt x="78086" y="19833"/>
                  </a:lnTo>
                  <a:lnTo>
                    <a:pt x="82387" y="18995"/>
                  </a:lnTo>
                  <a:lnTo>
                    <a:pt x="85213" y="19064"/>
                  </a:lnTo>
                  <a:lnTo>
                    <a:pt x="88903" y="18541"/>
                  </a:lnTo>
                  <a:lnTo>
                    <a:pt x="89799" y="18261"/>
                  </a:lnTo>
                  <a:lnTo>
                    <a:pt x="93178" y="18372"/>
                  </a:lnTo>
                  <a:lnTo>
                    <a:pt x="95585" y="17989"/>
                  </a:lnTo>
                  <a:lnTo>
                    <a:pt x="99079" y="17576"/>
                  </a:lnTo>
                  <a:lnTo>
                    <a:pt x="100142" y="17290"/>
                  </a:lnTo>
                  <a:lnTo>
                    <a:pt x="104062" y="17389"/>
                  </a:lnTo>
                  <a:lnTo>
                    <a:pt x="106795" y="16497"/>
                  </a:lnTo>
                  <a:lnTo>
                    <a:pt x="110164" y="16518"/>
                  </a:lnTo>
                  <a:lnTo>
                    <a:pt x="110692" y="16721"/>
                  </a:lnTo>
                  <a:lnTo>
                    <a:pt x="113337" y="15977"/>
                  </a:lnTo>
                  <a:lnTo>
                    <a:pt x="115536" y="16249"/>
                  </a:lnTo>
                  <a:lnTo>
                    <a:pt x="121041" y="15876"/>
                  </a:lnTo>
                  <a:lnTo>
                    <a:pt x="124340" y="15239"/>
                  </a:lnTo>
                  <a:lnTo>
                    <a:pt x="132160" y="14381"/>
                  </a:lnTo>
                  <a:lnTo>
                    <a:pt x="136599" y="13247"/>
                  </a:lnTo>
                  <a:lnTo>
                    <a:pt x="142710" y="11376"/>
                  </a:lnTo>
                  <a:lnTo>
                    <a:pt x="144212" y="10425"/>
                  </a:lnTo>
                  <a:lnTo>
                    <a:pt x="146190" y="9446"/>
                  </a:lnTo>
                  <a:lnTo>
                    <a:pt x="146581" y="8891"/>
                  </a:lnTo>
                  <a:lnTo>
                    <a:pt x="147095" y="9436"/>
                  </a:lnTo>
                  <a:lnTo>
                    <a:pt x="147396" y="9532"/>
                  </a:lnTo>
                  <a:lnTo>
                    <a:pt x="149828" y="8002"/>
                  </a:lnTo>
                  <a:lnTo>
                    <a:pt x="151856" y="6858"/>
                  </a:lnTo>
                  <a:lnTo>
                    <a:pt x="156327" y="3768"/>
                  </a:lnTo>
                  <a:lnTo>
                    <a:pt x="159023" y="2199"/>
                  </a:lnTo>
                  <a:lnTo>
                    <a:pt x="161475" y="272"/>
                  </a:lnTo>
                  <a:lnTo>
                    <a:pt x="161292" y="31"/>
                  </a:lnTo>
                  <a:lnTo>
                    <a:pt x="161062" y="0"/>
                  </a:lnTo>
                  <a:close/>
                </a:path>
              </a:pathLst>
            </a:custGeom>
            <a:solidFill>
              <a:srgbClr val="935F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608225" y="3502787"/>
              <a:ext cx="203835" cy="88265"/>
            </a:xfrm>
            <a:custGeom>
              <a:avLst/>
              <a:gdLst/>
              <a:ahLst/>
              <a:cxnLst/>
              <a:rect l="l" t="t" r="r" b="b"/>
              <a:pathLst>
                <a:path w="203835" h="88264">
                  <a:moveTo>
                    <a:pt x="161185" y="0"/>
                  </a:moveTo>
                  <a:lnTo>
                    <a:pt x="158360" y="804"/>
                  </a:lnTo>
                  <a:lnTo>
                    <a:pt x="155646" y="86"/>
                  </a:lnTo>
                  <a:lnTo>
                    <a:pt x="153932" y="861"/>
                  </a:lnTo>
                  <a:lnTo>
                    <a:pt x="152137" y="201"/>
                  </a:lnTo>
                  <a:lnTo>
                    <a:pt x="146374" y="574"/>
                  </a:lnTo>
                  <a:lnTo>
                    <a:pt x="142345" y="402"/>
                  </a:lnTo>
                  <a:lnTo>
                    <a:pt x="136702" y="804"/>
                  </a:lnTo>
                  <a:lnTo>
                    <a:pt x="132312" y="1321"/>
                  </a:lnTo>
                  <a:lnTo>
                    <a:pt x="131114" y="1349"/>
                  </a:lnTo>
                  <a:lnTo>
                    <a:pt x="126313" y="2153"/>
                  </a:lnTo>
                  <a:lnTo>
                    <a:pt x="121635" y="2642"/>
                  </a:lnTo>
                  <a:lnTo>
                    <a:pt x="118781" y="2814"/>
                  </a:lnTo>
                  <a:lnTo>
                    <a:pt x="115338" y="3791"/>
                  </a:lnTo>
                  <a:lnTo>
                    <a:pt x="111238" y="4595"/>
                  </a:lnTo>
                  <a:lnTo>
                    <a:pt x="108501" y="4911"/>
                  </a:lnTo>
                  <a:lnTo>
                    <a:pt x="100475" y="6605"/>
                  </a:lnTo>
                  <a:lnTo>
                    <a:pt x="95415" y="8587"/>
                  </a:lnTo>
                  <a:lnTo>
                    <a:pt x="87513" y="10884"/>
                  </a:lnTo>
                  <a:lnTo>
                    <a:pt x="84937" y="12062"/>
                  </a:lnTo>
                  <a:lnTo>
                    <a:pt x="60784" y="23550"/>
                  </a:lnTo>
                  <a:lnTo>
                    <a:pt x="57732" y="25130"/>
                  </a:lnTo>
                  <a:lnTo>
                    <a:pt x="53422" y="28146"/>
                  </a:lnTo>
                  <a:lnTo>
                    <a:pt x="51943" y="29294"/>
                  </a:lnTo>
                  <a:lnTo>
                    <a:pt x="48425" y="31132"/>
                  </a:lnTo>
                  <a:lnTo>
                    <a:pt x="46731" y="32425"/>
                  </a:lnTo>
                  <a:lnTo>
                    <a:pt x="42114" y="36159"/>
                  </a:lnTo>
                  <a:lnTo>
                    <a:pt x="38926" y="38341"/>
                  </a:lnTo>
                  <a:lnTo>
                    <a:pt x="33028" y="43827"/>
                  </a:lnTo>
                  <a:lnTo>
                    <a:pt x="29858" y="46584"/>
                  </a:lnTo>
                  <a:lnTo>
                    <a:pt x="26289" y="49801"/>
                  </a:lnTo>
                  <a:lnTo>
                    <a:pt x="25915" y="50289"/>
                  </a:lnTo>
                  <a:lnTo>
                    <a:pt x="23836" y="51696"/>
                  </a:lnTo>
                  <a:lnTo>
                    <a:pt x="22501" y="53107"/>
                  </a:lnTo>
                  <a:lnTo>
                    <a:pt x="17909" y="58710"/>
                  </a:lnTo>
                  <a:lnTo>
                    <a:pt x="14604" y="62943"/>
                  </a:lnTo>
                  <a:lnTo>
                    <a:pt x="10481" y="69584"/>
                  </a:lnTo>
                  <a:lnTo>
                    <a:pt x="9321" y="71738"/>
                  </a:lnTo>
                  <a:lnTo>
                    <a:pt x="7175" y="75451"/>
                  </a:lnTo>
                  <a:lnTo>
                    <a:pt x="6366" y="77134"/>
                  </a:lnTo>
                  <a:lnTo>
                    <a:pt x="3985" y="80434"/>
                  </a:lnTo>
                  <a:lnTo>
                    <a:pt x="2862" y="82353"/>
                  </a:lnTo>
                  <a:lnTo>
                    <a:pt x="959" y="85300"/>
                  </a:lnTo>
                  <a:lnTo>
                    <a:pt x="310" y="86460"/>
                  </a:lnTo>
                  <a:lnTo>
                    <a:pt x="0" y="87767"/>
                  </a:lnTo>
                  <a:lnTo>
                    <a:pt x="453" y="87594"/>
                  </a:lnTo>
                  <a:lnTo>
                    <a:pt x="585" y="87161"/>
                  </a:lnTo>
                  <a:lnTo>
                    <a:pt x="4967" y="80561"/>
                  </a:lnTo>
                  <a:lnTo>
                    <a:pt x="7210" y="77355"/>
                  </a:lnTo>
                  <a:lnTo>
                    <a:pt x="10618" y="71864"/>
                  </a:lnTo>
                  <a:lnTo>
                    <a:pt x="12215" y="69874"/>
                  </a:lnTo>
                  <a:lnTo>
                    <a:pt x="15021" y="65695"/>
                  </a:lnTo>
                  <a:lnTo>
                    <a:pt x="16531" y="63710"/>
                  </a:lnTo>
                  <a:lnTo>
                    <a:pt x="20870" y="57354"/>
                  </a:lnTo>
                  <a:lnTo>
                    <a:pt x="23044" y="53934"/>
                  </a:lnTo>
                  <a:lnTo>
                    <a:pt x="24299" y="53227"/>
                  </a:lnTo>
                  <a:lnTo>
                    <a:pt x="27225" y="50031"/>
                  </a:lnTo>
                  <a:lnTo>
                    <a:pt x="39836" y="39059"/>
                  </a:lnTo>
                  <a:lnTo>
                    <a:pt x="41694" y="37566"/>
                  </a:lnTo>
                  <a:lnTo>
                    <a:pt x="46453" y="33430"/>
                  </a:lnTo>
                  <a:lnTo>
                    <a:pt x="49850" y="31477"/>
                  </a:lnTo>
                  <a:lnTo>
                    <a:pt x="58415" y="25532"/>
                  </a:lnTo>
                  <a:lnTo>
                    <a:pt x="64250" y="22631"/>
                  </a:lnTo>
                  <a:lnTo>
                    <a:pt x="72899" y="17950"/>
                  </a:lnTo>
                  <a:lnTo>
                    <a:pt x="76050" y="16916"/>
                  </a:lnTo>
                  <a:lnTo>
                    <a:pt x="81712" y="14331"/>
                  </a:lnTo>
                  <a:lnTo>
                    <a:pt x="92656" y="10482"/>
                  </a:lnTo>
                  <a:lnTo>
                    <a:pt x="98588" y="9161"/>
                  </a:lnTo>
                  <a:lnTo>
                    <a:pt x="101526" y="7840"/>
                  </a:lnTo>
                  <a:lnTo>
                    <a:pt x="106959" y="6548"/>
                  </a:lnTo>
                  <a:lnTo>
                    <a:pt x="109285" y="6117"/>
                  </a:lnTo>
                  <a:lnTo>
                    <a:pt x="114284" y="5542"/>
                  </a:lnTo>
                  <a:lnTo>
                    <a:pt x="116880" y="4882"/>
                  </a:lnTo>
                  <a:lnTo>
                    <a:pt x="122600" y="4537"/>
                  </a:lnTo>
                  <a:lnTo>
                    <a:pt x="125592" y="3762"/>
                  </a:lnTo>
                  <a:lnTo>
                    <a:pt x="130712" y="3417"/>
                  </a:lnTo>
                  <a:lnTo>
                    <a:pt x="132745" y="2958"/>
                  </a:lnTo>
                  <a:lnTo>
                    <a:pt x="135367" y="3044"/>
                  </a:lnTo>
                  <a:lnTo>
                    <a:pt x="137748" y="2441"/>
                  </a:lnTo>
                  <a:lnTo>
                    <a:pt x="139944" y="2527"/>
                  </a:lnTo>
                  <a:lnTo>
                    <a:pt x="149142" y="2096"/>
                  </a:lnTo>
                  <a:lnTo>
                    <a:pt x="156203" y="2412"/>
                  </a:lnTo>
                  <a:lnTo>
                    <a:pt x="164310" y="3159"/>
                  </a:lnTo>
                  <a:lnTo>
                    <a:pt x="165375" y="3101"/>
                  </a:lnTo>
                  <a:lnTo>
                    <a:pt x="168887" y="3302"/>
                  </a:lnTo>
                  <a:lnTo>
                    <a:pt x="171411" y="3302"/>
                  </a:lnTo>
                  <a:lnTo>
                    <a:pt x="174860" y="4423"/>
                  </a:lnTo>
                  <a:lnTo>
                    <a:pt x="175942" y="4250"/>
                  </a:lnTo>
                  <a:lnTo>
                    <a:pt x="180054" y="5313"/>
                  </a:lnTo>
                  <a:lnTo>
                    <a:pt x="183176" y="5658"/>
                  </a:lnTo>
                  <a:lnTo>
                    <a:pt x="187121" y="5629"/>
                  </a:lnTo>
                  <a:lnTo>
                    <a:pt x="187848" y="5801"/>
                  </a:lnTo>
                  <a:lnTo>
                    <a:pt x="190831" y="7094"/>
                  </a:lnTo>
                  <a:lnTo>
                    <a:pt x="193450" y="6979"/>
                  </a:lnTo>
                  <a:lnTo>
                    <a:pt x="195793" y="8300"/>
                  </a:lnTo>
                  <a:lnTo>
                    <a:pt x="195991" y="8214"/>
                  </a:lnTo>
                  <a:lnTo>
                    <a:pt x="197760" y="8616"/>
                  </a:lnTo>
                  <a:lnTo>
                    <a:pt x="199475" y="8386"/>
                  </a:lnTo>
                  <a:lnTo>
                    <a:pt x="201780" y="10023"/>
                  </a:lnTo>
                  <a:lnTo>
                    <a:pt x="202794" y="9736"/>
                  </a:lnTo>
                  <a:lnTo>
                    <a:pt x="203566" y="8960"/>
                  </a:lnTo>
                  <a:lnTo>
                    <a:pt x="203170" y="8415"/>
                  </a:lnTo>
                  <a:lnTo>
                    <a:pt x="202530" y="8673"/>
                  </a:lnTo>
                  <a:lnTo>
                    <a:pt x="201508" y="7295"/>
                  </a:lnTo>
                  <a:lnTo>
                    <a:pt x="200405" y="7122"/>
                  </a:lnTo>
                  <a:lnTo>
                    <a:pt x="198662" y="6519"/>
                  </a:lnTo>
                  <a:lnTo>
                    <a:pt x="197783" y="6519"/>
                  </a:lnTo>
                  <a:lnTo>
                    <a:pt x="196390" y="5399"/>
                  </a:lnTo>
                  <a:lnTo>
                    <a:pt x="193996" y="4595"/>
                  </a:lnTo>
                  <a:lnTo>
                    <a:pt x="193243" y="4451"/>
                  </a:lnTo>
                  <a:lnTo>
                    <a:pt x="193278" y="3618"/>
                  </a:lnTo>
                  <a:lnTo>
                    <a:pt x="192996" y="3302"/>
                  </a:lnTo>
                  <a:lnTo>
                    <a:pt x="192614" y="3331"/>
                  </a:lnTo>
                  <a:lnTo>
                    <a:pt x="190662" y="3130"/>
                  </a:lnTo>
                  <a:lnTo>
                    <a:pt x="187707" y="2010"/>
                  </a:lnTo>
                  <a:lnTo>
                    <a:pt x="187311" y="1637"/>
                  </a:lnTo>
                  <a:lnTo>
                    <a:pt x="186822" y="1723"/>
                  </a:lnTo>
                  <a:lnTo>
                    <a:pt x="186354" y="1694"/>
                  </a:lnTo>
                  <a:lnTo>
                    <a:pt x="185257" y="1493"/>
                  </a:lnTo>
                  <a:lnTo>
                    <a:pt x="184123" y="1493"/>
                  </a:lnTo>
                  <a:lnTo>
                    <a:pt x="183081" y="1033"/>
                  </a:lnTo>
                  <a:lnTo>
                    <a:pt x="182311" y="1005"/>
                  </a:lnTo>
                  <a:lnTo>
                    <a:pt x="181596" y="517"/>
                  </a:lnTo>
                  <a:lnTo>
                    <a:pt x="180786" y="746"/>
                  </a:lnTo>
                  <a:lnTo>
                    <a:pt x="181114" y="1522"/>
                  </a:lnTo>
                  <a:lnTo>
                    <a:pt x="181875" y="1292"/>
                  </a:lnTo>
                  <a:lnTo>
                    <a:pt x="182699" y="1522"/>
                  </a:lnTo>
                  <a:lnTo>
                    <a:pt x="182874" y="1665"/>
                  </a:lnTo>
                  <a:lnTo>
                    <a:pt x="182831" y="2154"/>
                  </a:lnTo>
                  <a:lnTo>
                    <a:pt x="182561" y="2355"/>
                  </a:lnTo>
                  <a:lnTo>
                    <a:pt x="181321" y="1866"/>
                  </a:lnTo>
                  <a:lnTo>
                    <a:pt x="180275" y="2383"/>
                  </a:lnTo>
                  <a:lnTo>
                    <a:pt x="176970" y="2355"/>
                  </a:lnTo>
                  <a:lnTo>
                    <a:pt x="174796" y="1895"/>
                  </a:lnTo>
                  <a:lnTo>
                    <a:pt x="170211" y="1120"/>
                  </a:lnTo>
                  <a:lnTo>
                    <a:pt x="167827" y="603"/>
                  </a:lnTo>
                  <a:lnTo>
                    <a:pt x="164364" y="804"/>
                  </a:lnTo>
                  <a:lnTo>
                    <a:pt x="161185" y="0"/>
                  </a:lnTo>
                  <a:close/>
                </a:path>
              </a:pathLst>
            </a:custGeom>
            <a:solidFill>
              <a:srgbClr val="F6C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06969" y="3830309"/>
              <a:ext cx="105410" cy="12065"/>
            </a:xfrm>
            <a:custGeom>
              <a:avLst/>
              <a:gdLst/>
              <a:ahLst/>
              <a:cxnLst/>
              <a:rect l="l" t="t" r="r" b="b"/>
              <a:pathLst>
                <a:path w="105410" h="12064">
                  <a:moveTo>
                    <a:pt x="104507" y="0"/>
                  </a:moveTo>
                  <a:lnTo>
                    <a:pt x="60584" y="5707"/>
                  </a:lnTo>
                  <a:lnTo>
                    <a:pt x="29127" y="7173"/>
                  </a:lnTo>
                  <a:lnTo>
                    <a:pt x="21128" y="7148"/>
                  </a:lnTo>
                  <a:lnTo>
                    <a:pt x="13134" y="6840"/>
                  </a:lnTo>
                  <a:lnTo>
                    <a:pt x="3962" y="6040"/>
                  </a:lnTo>
                  <a:lnTo>
                    <a:pt x="2776" y="5775"/>
                  </a:lnTo>
                  <a:lnTo>
                    <a:pt x="941" y="5889"/>
                  </a:lnTo>
                  <a:lnTo>
                    <a:pt x="0" y="5778"/>
                  </a:lnTo>
                  <a:lnTo>
                    <a:pt x="290" y="6971"/>
                  </a:lnTo>
                  <a:lnTo>
                    <a:pt x="588" y="7195"/>
                  </a:lnTo>
                  <a:lnTo>
                    <a:pt x="1016" y="6940"/>
                  </a:lnTo>
                  <a:lnTo>
                    <a:pt x="1266" y="7281"/>
                  </a:lnTo>
                  <a:lnTo>
                    <a:pt x="1791" y="7629"/>
                  </a:lnTo>
                  <a:lnTo>
                    <a:pt x="2432" y="7171"/>
                  </a:lnTo>
                  <a:lnTo>
                    <a:pt x="2894" y="7612"/>
                  </a:lnTo>
                  <a:lnTo>
                    <a:pt x="38591" y="11835"/>
                  </a:lnTo>
                  <a:lnTo>
                    <a:pt x="47028" y="11758"/>
                  </a:lnTo>
                  <a:lnTo>
                    <a:pt x="85270" y="6975"/>
                  </a:lnTo>
                  <a:lnTo>
                    <a:pt x="86025" y="6850"/>
                  </a:lnTo>
                  <a:lnTo>
                    <a:pt x="86723" y="6271"/>
                  </a:lnTo>
                  <a:lnTo>
                    <a:pt x="87240" y="6578"/>
                  </a:lnTo>
                  <a:lnTo>
                    <a:pt x="87651" y="6330"/>
                  </a:lnTo>
                  <a:lnTo>
                    <a:pt x="87886" y="6385"/>
                  </a:lnTo>
                  <a:lnTo>
                    <a:pt x="88102" y="6347"/>
                  </a:lnTo>
                  <a:lnTo>
                    <a:pt x="88587" y="6013"/>
                  </a:lnTo>
                  <a:lnTo>
                    <a:pt x="88972" y="6209"/>
                  </a:lnTo>
                  <a:lnTo>
                    <a:pt x="89253" y="5996"/>
                  </a:lnTo>
                  <a:lnTo>
                    <a:pt x="89868" y="6120"/>
                  </a:lnTo>
                  <a:lnTo>
                    <a:pt x="90376" y="5799"/>
                  </a:lnTo>
                  <a:lnTo>
                    <a:pt x="90913" y="5603"/>
                  </a:lnTo>
                  <a:lnTo>
                    <a:pt x="91217" y="5348"/>
                  </a:lnTo>
                  <a:lnTo>
                    <a:pt x="91619" y="5527"/>
                  </a:lnTo>
                  <a:lnTo>
                    <a:pt x="91947" y="5369"/>
                  </a:lnTo>
                  <a:lnTo>
                    <a:pt x="92096" y="5389"/>
                  </a:lnTo>
                  <a:lnTo>
                    <a:pt x="92472" y="4989"/>
                  </a:lnTo>
                  <a:lnTo>
                    <a:pt x="92891" y="5244"/>
                  </a:lnTo>
                  <a:lnTo>
                    <a:pt x="93170" y="5010"/>
                  </a:lnTo>
                  <a:lnTo>
                    <a:pt x="95832" y="4376"/>
                  </a:lnTo>
                  <a:lnTo>
                    <a:pt x="102319" y="2091"/>
                  </a:lnTo>
                  <a:lnTo>
                    <a:pt x="103714" y="1764"/>
                  </a:lnTo>
                  <a:lnTo>
                    <a:pt x="104937" y="1002"/>
                  </a:lnTo>
                  <a:lnTo>
                    <a:pt x="104507" y="0"/>
                  </a:lnTo>
                  <a:close/>
                </a:path>
              </a:pathLst>
            </a:custGeom>
            <a:solidFill>
              <a:srgbClr val="552C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61800" y="3539435"/>
              <a:ext cx="53340" cy="105410"/>
            </a:xfrm>
            <a:custGeom>
              <a:avLst/>
              <a:gdLst/>
              <a:ahLst/>
              <a:cxnLst/>
              <a:rect l="l" t="t" r="r" b="b"/>
              <a:pathLst>
                <a:path w="53339" h="105410">
                  <a:moveTo>
                    <a:pt x="545" y="0"/>
                  </a:moveTo>
                  <a:lnTo>
                    <a:pt x="0" y="459"/>
                  </a:lnTo>
                  <a:lnTo>
                    <a:pt x="574" y="660"/>
                  </a:lnTo>
                  <a:lnTo>
                    <a:pt x="2153" y="2412"/>
                  </a:lnTo>
                  <a:lnTo>
                    <a:pt x="3905" y="3561"/>
                  </a:lnTo>
                  <a:lnTo>
                    <a:pt x="6317" y="6146"/>
                  </a:lnTo>
                  <a:lnTo>
                    <a:pt x="7379" y="7151"/>
                  </a:lnTo>
                  <a:lnTo>
                    <a:pt x="10280" y="9707"/>
                  </a:lnTo>
                  <a:lnTo>
                    <a:pt x="10136" y="12436"/>
                  </a:lnTo>
                  <a:lnTo>
                    <a:pt x="10969" y="13383"/>
                  </a:lnTo>
                  <a:lnTo>
                    <a:pt x="13639" y="17154"/>
                  </a:lnTo>
                  <a:lnTo>
                    <a:pt x="16339" y="19162"/>
                  </a:lnTo>
                  <a:lnTo>
                    <a:pt x="20244" y="24668"/>
                  </a:lnTo>
                  <a:lnTo>
                    <a:pt x="22800" y="27011"/>
                  </a:lnTo>
                  <a:lnTo>
                    <a:pt x="25556" y="30912"/>
                  </a:lnTo>
                  <a:lnTo>
                    <a:pt x="26274" y="32037"/>
                  </a:lnTo>
                  <a:lnTo>
                    <a:pt x="27222" y="33034"/>
                  </a:lnTo>
                  <a:lnTo>
                    <a:pt x="27911" y="33873"/>
                  </a:lnTo>
                  <a:lnTo>
                    <a:pt x="30811" y="38528"/>
                  </a:lnTo>
                  <a:lnTo>
                    <a:pt x="32936" y="42994"/>
                  </a:lnTo>
                  <a:lnTo>
                    <a:pt x="37933" y="51981"/>
                  </a:lnTo>
                  <a:lnTo>
                    <a:pt x="39713" y="57013"/>
                  </a:lnTo>
                  <a:lnTo>
                    <a:pt x="43044" y="63995"/>
                  </a:lnTo>
                  <a:lnTo>
                    <a:pt x="43848" y="66333"/>
                  </a:lnTo>
                  <a:lnTo>
                    <a:pt x="44250" y="68760"/>
                  </a:lnTo>
                  <a:lnTo>
                    <a:pt x="43733" y="69366"/>
                  </a:lnTo>
                  <a:lnTo>
                    <a:pt x="43963" y="70044"/>
                  </a:lnTo>
                  <a:lnTo>
                    <a:pt x="45887" y="74940"/>
                  </a:lnTo>
                  <a:lnTo>
                    <a:pt x="46921" y="79458"/>
                  </a:lnTo>
                  <a:lnTo>
                    <a:pt x="49132" y="87621"/>
                  </a:lnTo>
                  <a:lnTo>
                    <a:pt x="50510" y="91262"/>
                  </a:lnTo>
                  <a:lnTo>
                    <a:pt x="51084" y="97814"/>
                  </a:lnTo>
                  <a:lnTo>
                    <a:pt x="50883" y="100479"/>
                  </a:lnTo>
                  <a:lnTo>
                    <a:pt x="50970" y="103141"/>
                  </a:lnTo>
                  <a:lnTo>
                    <a:pt x="51228" y="103701"/>
                  </a:lnTo>
                  <a:lnTo>
                    <a:pt x="50855" y="105017"/>
                  </a:lnTo>
                  <a:lnTo>
                    <a:pt x="52233" y="104155"/>
                  </a:lnTo>
                  <a:lnTo>
                    <a:pt x="52750" y="102871"/>
                  </a:lnTo>
                  <a:lnTo>
                    <a:pt x="52865" y="101518"/>
                  </a:lnTo>
                  <a:lnTo>
                    <a:pt x="52836" y="94410"/>
                  </a:lnTo>
                  <a:lnTo>
                    <a:pt x="42039" y="53009"/>
                  </a:lnTo>
                  <a:lnTo>
                    <a:pt x="41436" y="52550"/>
                  </a:lnTo>
                  <a:lnTo>
                    <a:pt x="42297" y="52429"/>
                  </a:lnTo>
                  <a:lnTo>
                    <a:pt x="42498" y="52122"/>
                  </a:lnTo>
                  <a:lnTo>
                    <a:pt x="41436" y="50157"/>
                  </a:lnTo>
                  <a:lnTo>
                    <a:pt x="40431" y="48173"/>
                  </a:lnTo>
                  <a:lnTo>
                    <a:pt x="12491" y="10885"/>
                  </a:lnTo>
                  <a:lnTo>
                    <a:pt x="10136" y="8932"/>
                  </a:lnTo>
                  <a:lnTo>
                    <a:pt x="7150" y="5916"/>
                  </a:lnTo>
                  <a:lnTo>
                    <a:pt x="6374" y="4997"/>
                  </a:lnTo>
                  <a:lnTo>
                    <a:pt x="2096" y="152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EABB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90234" y="3824516"/>
              <a:ext cx="137160" cy="13970"/>
            </a:xfrm>
            <a:custGeom>
              <a:avLst/>
              <a:gdLst/>
              <a:ahLst/>
              <a:cxnLst/>
              <a:rect l="l" t="t" r="r" b="b"/>
              <a:pathLst>
                <a:path w="137160" h="13970">
                  <a:moveTo>
                    <a:pt x="137105" y="0"/>
                  </a:moveTo>
                  <a:lnTo>
                    <a:pt x="135850" y="179"/>
                  </a:lnTo>
                  <a:lnTo>
                    <a:pt x="134744" y="772"/>
                  </a:lnTo>
                  <a:lnTo>
                    <a:pt x="129305" y="3249"/>
                  </a:lnTo>
                  <a:lnTo>
                    <a:pt x="125839" y="4100"/>
                  </a:lnTo>
                  <a:lnTo>
                    <a:pt x="124662" y="4311"/>
                  </a:lnTo>
                  <a:lnTo>
                    <a:pt x="122187" y="4879"/>
                  </a:lnTo>
                  <a:lnTo>
                    <a:pt x="118052" y="5499"/>
                  </a:lnTo>
                  <a:lnTo>
                    <a:pt x="116576" y="5351"/>
                  </a:lnTo>
                  <a:lnTo>
                    <a:pt x="112257" y="6037"/>
                  </a:lnTo>
                  <a:lnTo>
                    <a:pt x="109331" y="6068"/>
                  </a:lnTo>
                  <a:lnTo>
                    <a:pt x="104090" y="6785"/>
                  </a:lnTo>
                  <a:lnTo>
                    <a:pt x="101678" y="6751"/>
                  </a:lnTo>
                  <a:lnTo>
                    <a:pt x="97888" y="7505"/>
                  </a:lnTo>
                  <a:lnTo>
                    <a:pt x="96426" y="7371"/>
                  </a:lnTo>
                  <a:lnTo>
                    <a:pt x="93333" y="7888"/>
                  </a:lnTo>
                  <a:lnTo>
                    <a:pt x="91685" y="8232"/>
                  </a:lnTo>
                  <a:lnTo>
                    <a:pt x="88555" y="8056"/>
                  </a:lnTo>
                  <a:lnTo>
                    <a:pt x="84888" y="8801"/>
                  </a:lnTo>
                  <a:lnTo>
                    <a:pt x="81844" y="8811"/>
                  </a:lnTo>
                  <a:lnTo>
                    <a:pt x="76308" y="9276"/>
                  </a:lnTo>
                  <a:lnTo>
                    <a:pt x="73767" y="9690"/>
                  </a:lnTo>
                  <a:lnTo>
                    <a:pt x="70938" y="9442"/>
                  </a:lnTo>
                  <a:lnTo>
                    <a:pt x="66111" y="10131"/>
                  </a:lnTo>
                  <a:lnTo>
                    <a:pt x="63940" y="10114"/>
                  </a:lnTo>
                  <a:lnTo>
                    <a:pt x="63050" y="10059"/>
                  </a:lnTo>
                  <a:lnTo>
                    <a:pt x="60405" y="10700"/>
                  </a:lnTo>
                  <a:lnTo>
                    <a:pt x="58108" y="10462"/>
                  </a:lnTo>
                  <a:lnTo>
                    <a:pt x="52839" y="11041"/>
                  </a:lnTo>
                  <a:lnTo>
                    <a:pt x="49775" y="10927"/>
                  </a:lnTo>
                  <a:lnTo>
                    <a:pt x="34470" y="11306"/>
                  </a:lnTo>
                  <a:lnTo>
                    <a:pt x="21970" y="10358"/>
                  </a:lnTo>
                  <a:lnTo>
                    <a:pt x="17031" y="10520"/>
                  </a:lnTo>
                  <a:lnTo>
                    <a:pt x="15299" y="10307"/>
                  </a:lnTo>
                  <a:lnTo>
                    <a:pt x="9559" y="9373"/>
                  </a:lnTo>
                  <a:lnTo>
                    <a:pt x="5476" y="8887"/>
                  </a:lnTo>
                  <a:lnTo>
                    <a:pt x="390" y="7667"/>
                  </a:lnTo>
                  <a:lnTo>
                    <a:pt x="0" y="8232"/>
                  </a:lnTo>
                  <a:lnTo>
                    <a:pt x="617" y="8601"/>
                  </a:lnTo>
                  <a:lnTo>
                    <a:pt x="1254" y="8887"/>
                  </a:lnTo>
                  <a:lnTo>
                    <a:pt x="1995" y="8832"/>
                  </a:lnTo>
                  <a:lnTo>
                    <a:pt x="2274" y="9080"/>
                  </a:lnTo>
                  <a:lnTo>
                    <a:pt x="2713" y="8814"/>
                  </a:lnTo>
                  <a:lnTo>
                    <a:pt x="2972" y="9132"/>
                  </a:lnTo>
                  <a:lnTo>
                    <a:pt x="3282" y="9414"/>
                  </a:lnTo>
                  <a:lnTo>
                    <a:pt x="3712" y="9149"/>
                  </a:lnTo>
                  <a:lnTo>
                    <a:pt x="3959" y="9452"/>
                  </a:lnTo>
                  <a:lnTo>
                    <a:pt x="4528" y="9890"/>
                  </a:lnTo>
                  <a:lnTo>
                    <a:pt x="4924" y="9811"/>
                  </a:lnTo>
                  <a:lnTo>
                    <a:pt x="5211" y="10059"/>
                  </a:lnTo>
                  <a:lnTo>
                    <a:pt x="5648" y="9800"/>
                  </a:lnTo>
                  <a:lnTo>
                    <a:pt x="6271" y="10448"/>
                  </a:lnTo>
                  <a:lnTo>
                    <a:pt x="6687" y="10572"/>
                  </a:lnTo>
                  <a:lnTo>
                    <a:pt x="7170" y="10489"/>
                  </a:lnTo>
                  <a:lnTo>
                    <a:pt x="7480" y="10693"/>
                  </a:lnTo>
                  <a:lnTo>
                    <a:pt x="7922" y="10444"/>
                  </a:lnTo>
                  <a:lnTo>
                    <a:pt x="8198" y="10782"/>
                  </a:lnTo>
                  <a:lnTo>
                    <a:pt x="8496" y="11037"/>
                  </a:lnTo>
                  <a:lnTo>
                    <a:pt x="8916" y="10792"/>
                  </a:lnTo>
                  <a:lnTo>
                    <a:pt x="9177" y="11075"/>
                  </a:lnTo>
                  <a:lnTo>
                    <a:pt x="9889" y="11399"/>
                  </a:lnTo>
                  <a:lnTo>
                    <a:pt x="10423" y="11058"/>
                  </a:lnTo>
                  <a:lnTo>
                    <a:pt x="11130" y="11695"/>
                  </a:lnTo>
                  <a:lnTo>
                    <a:pt x="11537" y="11451"/>
                  </a:lnTo>
                  <a:lnTo>
                    <a:pt x="11790" y="11723"/>
                  </a:lnTo>
                  <a:lnTo>
                    <a:pt x="11985" y="11844"/>
                  </a:lnTo>
                  <a:lnTo>
                    <a:pt x="12195" y="11861"/>
                  </a:lnTo>
                  <a:lnTo>
                    <a:pt x="12410" y="11799"/>
                  </a:lnTo>
                  <a:lnTo>
                    <a:pt x="12720" y="11982"/>
                  </a:lnTo>
                  <a:lnTo>
                    <a:pt x="13114" y="11802"/>
                  </a:lnTo>
                  <a:lnTo>
                    <a:pt x="13418" y="12026"/>
                  </a:lnTo>
                  <a:lnTo>
                    <a:pt x="13769" y="12106"/>
                  </a:lnTo>
                  <a:lnTo>
                    <a:pt x="14271" y="12423"/>
                  </a:lnTo>
                  <a:lnTo>
                    <a:pt x="14900" y="12016"/>
                  </a:lnTo>
                  <a:lnTo>
                    <a:pt x="15391" y="12392"/>
                  </a:lnTo>
                  <a:lnTo>
                    <a:pt x="15856" y="12860"/>
                  </a:lnTo>
                  <a:lnTo>
                    <a:pt x="17019" y="12764"/>
                  </a:lnTo>
                  <a:lnTo>
                    <a:pt x="17269" y="11699"/>
                  </a:lnTo>
                  <a:lnTo>
                    <a:pt x="18156" y="12033"/>
                  </a:lnTo>
                  <a:lnTo>
                    <a:pt x="21123" y="12388"/>
                  </a:lnTo>
                  <a:lnTo>
                    <a:pt x="23495" y="12554"/>
                  </a:lnTo>
                  <a:lnTo>
                    <a:pt x="29197" y="13143"/>
                  </a:lnTo>
                  <a:lnTo>
                    <a:pt x="32554" y="13301"/>
                  </a:lnTo>
                  <a:lnTo>
                    <a:pt x="42780" y="13350"/>
                  </a:lnTo>
                  <a:lnTo>
                    <a:pt x="49683" y="13594"/>
                  </a:lnTo>
                  <a:lnTo>
                    <a:pt x="59825" y="12916"/>
                  </a:lnTo>
                  <a:lnTo>
                    <a:pt x="63082" y="12557"/>
                  </a:lnTo>
                  <a:lnTo>
                    <a:pt x="66674" y="12733"/>
                  </a:lnTo>
                  <a:lnTo>
                    <a:pt x="69603" y="12161"/>
                  </a:lnTo>
                  <a:lnTo>
                    <a:pt x="72426" y="12402"/>
                  </a:lnTo>
                  <a:lnTo>
                    <a:pt x="77350" y="11861"/>
                  </a:lnTo>
                  <a:lnTo>
                    <a:pt x="79516" y="11940"/>
                  </a:lnTo>
                  <a:lnTo>
                    <a:pt x="84012" y="11396"/>
                  </a:lnTo>
                  <a:lnTo>
                    <a:pt x="90215" y="11006"/>
                  </a:lnTo>
                  <a:lnTo>
                    <a:pt x="91659" y="10789"/>
                  </a:lnTo>
                  <a:lnTo>
                    <a:pt x="95812" y="10503"/>
                  </a:lnTo>
                  <a:lnTo>
                    <a:pt x="98476" y="9973"/>
                  </a:lnTo>
                  <a:lnTo>
                    <a:pt x="103660" y="9687"/>
                  </a:lnTo>
                  <a:lnTo>
                    <a:pt x="106126" y="9466"/>
                  </a:lnTo>
                  <a:lnTo>
                    <a:pt x="116760" y="8177"/>
                  </a:lnTo>
                  <a:lnTo>
                    <a:pt x="121360" y="6433"/>
                  </a:lnTo>
                  <a:lnTo>
                    <a:pt x="121670" y="6809"/>
                  </a:lnTo>
                  <a:lnTo>
                    <a:pt x="122104" y="6830"/>
                  </a:lnTo>
                  <a:lnTo>
                    <a:pt x="127106" y="4931"/>
                  </a:lnTo>
                  <a:lnTo>
                    <a:pt x="131807" y="2839"/>
                  </a:lnTo>
                  <a:lnTo>
                    <a:pt x="137047" y="368"/>
                  </a:lnTo>
                  <a:lnTo>
                    <a:pt x="137105" y="0"/>
                  </a:lnTo>
                  <a:close/>
                </a:path>
              </a:pathLst>
            </a:custGeom>
            <a:solidFill>
              <a:srgbClr val="6C3D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92562" y="3524299"/>
              <a:ext cx="64769" cy="84455"/>
            </a:xfrm>
            <a:custGeom>
              <a:avLst/>
              <a:gdLst/>
              <a:ahLst/>
              <a:cxnLst/>
              <a:rect l="l" t="t" r="r" b="b"/>
              <a:pathLst>
                <a:path w="64770" h="84454">
                  <a:moveTo>
                    <a:pt x="64344" y="0"/>
                  </a:moveTo>
                  <a:lnTo>
                    <a:pt x="61780" y="1321"/>
                  </a:lnTo>
                  <a:lnTo>
                    <a:pt x="59417" y="2986"/>
                  </a:lnTo>
                  <a:lnTo>
                    <a:pt x="50859" y="8759"/>
                  </a:lnTo>
                  <a:lnTo>
                    <a:pt x="22434" y="35668"/>
                  </a:lnTo>
                  <a:lnTo>
                    <a:pt x="1722" y="66249"/>
                  </a:lnTo>
                  <a:lnTo>
                    <a:pt x="2804" y="66068"/>
                  </a:lnTo>
                  <a:lnTo>
                    <a:pt x="2532" y="67168"/>
                  </a:lnTo>
                  <a:lnTo>
                    <a:pt x="1292" y="69894"/>
                  </a:lnTo>
                  <a:lnTo>
                    <a:pt x="0" y="73461"/>
                  </a:lnTo>
                  <a:lnTo>
                    <a:pt x="702" y="74561"/>
                  </a:lnTo>
                  <a:lnTo>
                    <a:pt x="892" y="75773"/>
                  </a:lnTo>
                  <a:lnTo>
                    <a:pt x="764" y="79355"/>
                  </a:lnTo>
                  <a:lnTo>
                    <a:pt x="1278" y="82824"/>
                  </a:lnTo>
                  <a:lnTo>
                    <a:pt x="2597" y="83895"/>
                  </a:lnTo>
                  <a:lnTo>
                    <a:pt x="6742" y="84157"/>
                  </a:lnTo>
                  <a:lnTo>
                    <a:pt x="7783" y="83217"/>
                  </a:lnTo>
                  <a:lnTo>
                    <a:pt x="12059" y="76302"/>
                  </a:lnTo>
                  <a:lnTo>
                    <a:pt x="14856" y="70494"/>
                  </a:lnTo>
                  <a:lnTo>
                    <a:pt x="19011" y="64193"/>
                  </a:lnTo>
                  <a:lnTo>
                    <a:pt x="18612" y="63633"/>
                  </a:lnTo>
                  <a:lnTo>
                    <a:pt x="18199" y="63814"/>
                  </a:lnTo>
                  <a:lnTo>
                    <a:pt x="17917" y="64135"/>
                  </a:lnTo>
                  <a:lnTo>
                    <a:pt x="9482" y="77459"/>
                  </a:lnTo>
                  <a:lnTo>
                    <a:pt x="6591" y="78967"/>
                  </a:lnTo>
                  <a:lnTo>
                    <a:pt x="6232" y="79527"/>
                  </a:lnTo>
                  <a:lnTo>
                    <a:pt x="5374" y="80228"/>
                  </a:lnTo>
                  <a:lnTo>
                    <a:pt x="4995" y="80638"/>
                  </a:lnTo>
                  <a:lnTo>
                    <a:pt x="4027" y="80084"/>
                  </a:lnTo>
                  <a:lnTo>
                    <a:pt x="3890" y="79616"/>
                  </a:lnTo>
                  <a:lnTo>
                    <a:pt x="3883" y="76365"/>
                  </a:lnTo>
                  <a:lnTo>
                    <a:pt x="3659" y="76049"/>
                  </a:lnTo>
                  <a:lnTo>
                    <a:pt x="3659" y="75733"/>
                  </a:lnTo>
                  <a:lnTo>
                    <a:pt x="3883" y="75417"/>
                  </a:lnTo>
                  <a:lnTo>
                    <a:pt x="3910" y="73429"/>
                  </a:lnTo>
                  <a:lnTo>
                    <a:pt x="4186" y="73165"/>
                  </a:lnTo>
                  <a:lnTo>
                    <a:pt x="3914" y="72723"/>
                  </a:lnTo>
                  <a:lnTo>
                    <a:pt x="4510" y="72183"/>
                  </a:lnTo>
                  <a:lnTo>
                    <a:pt x="4241" y="71741"/>
                  </a:lnTo>
                  <a:lnTo>
                    <a:pt x="4547" y="71485"/>
                  </a:lnTo>
                  <a:lnTo>
                    <a:pt x="4596" y="70836"/>
                  </a:lnTo>
                  <a:lnTo>
                    <a:pt x="6849" y="65256"/>
                  </a:lnTo>
                  <a:lnTo>
                    <a:pt x="9557" y="57889"/>
                  </a:lnTo>
                  <a:lnTo>
                    <a:pt x="14210" y="50387"/>
                  </a:lnTo>
                  <a:lnTo>
                    <a:pt x="16662" y="46087"/>
                  </a:lnTo>
                  <a:lnTo>
                    <a:pt x="21366" y="39579"/>
                  </a:lnTo>
                  <a:lnTo>
                    <a:pt x="23043" y="36966"/>
                  </a:lnTo>
                  <a:lnTo>
                    <a:pt x="25340" y="34855"/>
                  </a:lnTo>
                  <a:lnTo>
                    <a:pt x="27856" y="32370"/>
                  </a:lnTo>
                  <a:lnTo>
                    <a:pt x="29943" y="29496"/>
                  </a:lnTo>
                  <a:lnTo>
                    <a:pt x="35425" y="23838"/>
                  </a:lnTo>
                  <a:lnTo>
                    <a:pt x="38658" y="20937"/>
                  </a:lnTo>
                  <a:lnTo>
                    <a:pt x="44258" y="15623"/>
                  </a:lnTo>
                  <a:lnTo>
                    <a:pt x="46834" y="13441"/>
                  </a:lnTo>
                  <a:lnTo>
                    <a:pt x="53935" y="7869"/>
                  </a:lnTo>
                  <a:lnTo>
                    <a:pt x="58584" y="4652"/>
                  </a:lnTo>
                  <a:lnTo>
                    <a:pt x="63847" y="1321"/>
                  </a:lnTo>
                  <a:lnTo>
                    <a:pt x="64479" y="1120"/>
                  </a:lnTo>
                  <a:lnTo>
                    <a:pt x="64562" y="402"/>
                  </a:lnTo>
                  <a:lnTo>
                    <a:pt x="64468" y="114"/>
                  </a:lnTo>
                  <a:close/>
                </a:path>
              </a:pathLst>
            </a:custGeom>
            <a:solidFill>
              <a:srgbClr val="F6C3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656910" y="3498623"/>
              <a:ext cx="106045" cy="26670"/>
            </a:xfrm>
            <a:custGeom>
              <a:avLst/>
              <a:gdLst/>
              <a:ahLst/>
              <a:cxnLst/>
              <a:rect l="l" t="t" r="r" b="b"/>
              <a:pathLst>
                <a:path w="106045" h="26670">
                  <a:moveTo>
                    <a:pt x="82602" y="1292"/>
                  </a:moveTo>
                  <a:lnTo>
                    <a:pt x="70217" y="1292"/>
                  </a:lnTo>
                  <a:lnTo>
                    <a:pt x="67773" y="1637"/>
                  </a:lnTo>
                  <a:lnTo>
                    <a:pt x="64907" y="1952"/>
                  </a:lnTo>
                  <a:lnTo>
                    <a:pt x="26834" y="12246"/>
                  </a:lnTo>
                  <a:lnTo>
                    <a:pt x="0" y="25733"/>
                  </a:lnTo>
                  <a:lnTo>
                    <a:pt x="27" y="26193"/>
                  </a:lnTo>
                  <a:lnTo>
                    <a:pt x="1052" y="26394"/>
                  </a:lnTo>
                  <a:lnTo>
                    <a:pt x="1788" y="25733"/>
                  </a:lnTo>
                  <a:lnTo>
                    <a:pt x="5681" y="23493"/>
                  </a:lnTo>
                  <a:lnTo>
                    <a:pt x="40757" y="8501"/>
                  </a:lnTo>
                  <a:lnTo>
                    <a:pt x="74267" y="1952"/>
                  </a:lnTo>
                  <a:lnTo>
                    <a:pt x="79684" y="1952"/>
                  </a:lnTo>
                  <a:lnTo>
                    <a:pt x="70998" y="1637"/>
                  </a:lnTo>
                  <a:lnTo>
                    <a:pt x="79365" y="1637"/>
                  </a:lnTo>
                  <a:lnTo>
                    <a:pt x="80204" y="1464"/>
                  </a:lnTo>
                  <a:lnTo>
                    <a:pt x="79893" y="1464"/>
                  </a:lnTo>
                  <a:lnTo>
                    <a:pt x="82602" y="1292"/>
                  </a:lnTo>
                  <a:close/>
                </a:path>
                <a:path w="106045" h="26670">
                  <a:moveTo>
                    <a:pt x="75377" y="1637"/>
                  </a:moveTo>
                  <a:lnTo>
                    <a:pt x="70998" y="1637"/>
                  </a:lnTo>
                  <a:lnTo>
                    <a:pt x="79684" y="1952"/>
                  </a:lnTo>
                  <a:lnTo>
                    <a:pt x="74429" y="1952"/>
                  </a:lnTo>
                  <a:lnTo>
                    <a:pt x="75377" y="1637"/>
                  </a:lnTo>
                  <a:close/>
                </a:path>
                <a:path w="106045" h="26670">
                  <a:moveTo>
                    <a:pt x="79365" y="1637"/>
                  </a:moveTo>
                  <a:lnTo>
                    <a:pt x="75377" y="1637"/>
                  </a:lnTo>
                  <a:lnTo>
                    <a:pt x="74429" y="1952"/>
                  </a:lnTo>
                  <a:lnTo>
                    <a:pt x="77825" y="1952"/>
                  </a:lnTo>
                  <a:lnTo>
                    <a:pt x="79365" y="1637"/>
                  </a:lnTo>
                  <a:close/>
                </a:path>
                <a:path w="106045" h="26670">
                  <a:moveTo>
                    <a:pt x="92068" y="689"/>
                  </a:moveTo>
                  <a:lnTo>
                    <a:pt x="79521" y="689"/>
                  </a:lnTo>
                  <a:lnTo>
                    <a:pt x="66335" y="1292"/>
                  </a:lnTo>
                  <a:lnTo>
                    <a:pt x="89457" y="1292"/>
                  </a:lnTo>
                  <a:lnTo>
                    <a:pt x="90234" y="1464"/>
                  </a:lnTo>
                  <a:lnTo>
                    <a:pt x="92068" y="689"/>
                  </a:lnTo>
                  <a:close/>
                </a:path>
                <a:path w="106045" h="26670">
                  <a:moveTo>
                    <a:pt x="71836" y="689"/>
                  </a:moveTo>
                  <a:lnTo>
                    <a:pt x="70726" y="689"/>
                  </a:lnTo>
                  <a:lnTo>
                    <a:pt x="71977" y="1292"/>
                  </a:lnTo>
                  <a:lnTo>
                    <a:pt x="70497" y="1292"/>
                  </a:lnTo>
                  <a:lnTo>
                    <a:pt x="71836" y="689"/>
                  </a:lnTo>
                  <a:close/>
                </a:path>
                <a:path w="106045" h="26670">
                  <a:moveTo>
                    <a:pt x="105535" y="689"/>
                  </a:moveTo>
                  <a:lnTo>
                    <a:pt x="102598" y="689"/>
                  </a:lnTo>
                  <a:lnTo>
                    <a:pt x="105173" y="1292"/>
                  </a:lnTo>
                  <a:lnTo>
                    <a:pt x="104864" y="1292"/>
                  </a:lnTo>
                  <a:lnTo>
                    <a:pt x="105535" y="689"/>
                  </a:lnTo>
                  <a:close/>
                </a:path>
                <a:path w="106045" h="26670">
                  <a:moveTo>
                    <a:pt x="79517" y="344"/>
                  </a:moveTo>
                  <a:lnTo>
                    <a:pt x="79276" y="344"/>
                  </a:lnTo>
                  <a:lnTo>
                    <a:pt x="78501" y="689"/>
                  </a:lnTo>
                  <a:lnTo>
                    <a:pt x="80185" y="689"/>
                  </a:lnTo>
                  <a:lnTo>
                    <a:pt x="79517" y="344"/>
                  </a:lnTo>
                  <a:close/>
                </a:path>
                <a:path w="106045" h="26670">
                  <a:moveTo>
                    <a:pt x="103661" y="344"/>
                  </a:moveTo>
                  <a:lnTo>
                    <a:pt x="80772" y="344"/>
                  </a:lnTo>
                  <a:lnTo>
                    <a:pt x="80071" y="689"/>
                  </a:lnTo>
                  <a:lnTo>
                    <a:pt x="104282" y="689"/>
                  </a:lnTo>
                  <a:lnTo>
                    <a:pt x="103661" y="344"/>
                  </a:lnTo>
                  <a:close/>
                </a:path>
                <a:path w="106045" h="26670">
                  <a:moveTo>
                    <a:pt x="105168" y="344"/>
                  </a:moveTo>
                  <a:lnTo>
                    <a:pt x="104868" y="344"/>
                  </a:lnTo>
                  <a:lnTo>
                    <a:pt x="104282" y="689"/>
                  </a:lnTo>
                  <a:lnTo>
                    <a:pt x="105786" y="689"/>
                  </a:lnTo>
                  <a:lnTo>
                    <a:pt x="105168" y="344"/>
                  </a:lnTo>
                  <a:close/>
                </a:path>
                <a:path w="106045" h="26670">
                  <a:moveTo>
                    <a:pt x="100474" y="0"/>
                  </a:moveTo>
                  <a:lnTo>
                    <a:pt x="88017" y="0"/>
                  </a:lnTo>
                  <a:lnTo>
                    <a:pt x="82224" y="344"/>
                  </a:lnTo>
                  <a:lnTo>
                    <a:pt x="102610" y="344"/>
                  </a:lnTo>
                  <a:lnTo>
                    <a:pt x="100474" y="0"/>
                  </a:lnTo>
                  <a:close/>
                </a:path>
              </a:pathLst>
            </a:custGeom>
            <a:solidFill>
              <a:srgbClr val="FAEB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574173" y="3591800"/>
              <a:ext cx="20320" cy="72390"/>
            </a:xfrm>
            <a:custGeom>
              <a:avLst/>
              <a:gdLst/>
              <a:ahLst/>
              <a:cxnLst/>
              <a:rect l="l" t="t" r="r" b="b"/>
              <a:pathLst>
                <a:path w="20320" h="72389">
                  <a:moveTo>
                    <a:pt x="1295" y="61976"/>
                  </a:moveTo>
                  <a:lnTo>
                    <a:pt x="762" y="60617"/>
                  </a:lnTo>
                  <a:lnTo>
                    <a:pt x="342" y="63728"/>
                  </a:lnTo>
                  <a:lnTo>
                    <a:pt x="38" y="66865"/>
                  </a:lnTo>
                  <a:lnTo>
                    <a:pt x="0" y="70015"/>
                  </a:lnTo>
                  <a:lnTo>
                    <a:pt x="127" y="72339"/>
                  </a:lnTo>
                  <a:lnTo>
                    <a:pt x="165" y="70319"/>
                  </a:lnTo>
                  <a:lnTo>
                    <a:pt x="901" y="68376"/>
                  </a:lnTo>
                  <a:lnTo>
                    <a:pt x="660" y="65824"/>
                  </a:lnTo>
                  <a:lnTo>
                    <a:pt x="787" y="65290"/>
                  </a:lnTo>
                  <a:lnTo>
                    <a:pt x="1295" y="61976"/>
                  </a:lnTo>
                  <a:close/>
                </a:path>
                <a:path w="20320" h="72389">
                  <a:moveTo>
                    <a:pt x="19964" y="508"/>
                  </a:moveTo>
                  <a:lnTo>
                    <a:pt x="19278" y="12"/>
                  </a:lnTo>
                  <a:lnTo>
                    <a:pt x="16294" y="5892"/>
                  </a:lnTo>
                  <a:lnTo>
                    <a:pt x="2400" y="48590"/>
                  </a:lnTo>
                  <a:lnTo>
                    <a:pt x="1651" y="54292"/>
                  </a:lnTo>
                  <a:lnTo>
                    <a:pt x="1790" y="54737"/>
                  </a:lnTo>
                  <a:lnTo>
                    <a:pt x="1511" y="55257"/>
                  </a:lnTo>
                  <a:lnTo>
                    <a:pt x="1981" y="55791"/>
                  </a:lnTo>
                  <a:lnTo>
                    <a:pt x="1955" y="54584"/>
                  </a:lnTo>
                  <a:lnTo>
                    <a:pt x="2171" y="53543"/>
                  </a:lnTo>
                  <a:lnTo>
                    <a:pt x="2425" y="51752"/>
                  </a:lnTo>
                  <a:lnTo>
                    <a:pt x="3009" y="51193"/>
                  </a:lnTo>
                  <a:lnTo>
                    <a:pt x="2857" y="48272"/>
                  </a:lnTo>
                  <a:lnTo>
                    <a:pt x="4254" y="46355"/>
                  </a:lnTo>
                  <a:lnTo>
                    <a:pt x="4051" y="43624"/>
                  </a:lnTo>
                  <a:lnTo>
                    <a:pt x="4800" y="41922"/>
                  </a:lnTo>
                  <a:lnTo>
                    <a:pt x="4864" y="41236"/>
                  </a:lnTo>
                  <a:lnTo>
                    <a:pt x="5194" y="39471"/>
                  </a:lnTo>
                  <a:lnTo>
                    <a:pt x="5003" y="38227"/>
                  </a:lnTo>
                  <a:lnTo>
                    <a:pt x="5930" y="37363"/>
                  </a:lnTo>
                  <a:lnTo>
                    <a:pt x="5994" y="35547"/>
                  </a:lnTo>
                  <a:lnTo>
                    <a:pt x="6896" y="33947"/>
                  </a:lnTo>
                  <a:lnTo>
                    <a:pt x="7645" y="30200"/>
                  </a:lnTo>
                  <a:lnTo>
                    <a:pt x="8737" y="28397"/>
                  </a:lnTo>
                  <a:lnTo>
                    <a:pt x="8966" y="26060"/>
                  </a:lnTo>
                  <a:lnTo>
                    <a:pt x="9969" y="24295"/>
                  </a:lnTo>
                  <a:lnTo>
                    <a:pt x="10261" y="22834"/>
                  </a:lnTo>
                  <a:lnTo>
                    <a:pt x="11531" y="19126"/>
                  </a:lnTo>
                  <a:lnTo>
                    <a:pt x="12547" y="16852"/>
                  </a:lnTo>
                  <a:lnTo>
                    <a:pt x="17068" y="5715"/>
                  </a:lnTo>
                  <a:lnTo>
                    <a:pt x="19418" y="1092"/>
                  </a:lnTo>
                  <a:lnTo>
                    <a:pt x="19964" y="508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40589" y="3498565"/>
              <a:ext cx="18415" cy="635"/>
            </a:xfrm>
            <a:custGeom>
              <a:avLst/>
              <a:gdLst/>
              <a:ahLst/>
              <a:cxnLst/>
              <a:rect l="l" t="t" r="r" b="b"/>
              <a:pathLst>
                <a:path w="18414" h="635">
                  <a:moveTo>
                    <a:pt x="422" y="0"/>
                  </a:moveTo>
                  <a:lnTo>
                    <a:pt x="0" y="315"/>
                  </a:lnTo>
                  <a:lnTo>
                    <a:pt x="18400" y="315"/>
                  </a:lnTo>
                  <a:lnTo>
                    <a:pt x="18036" y="28"/>
                  </a:lnTo>
                  <a:lnTo>
                    <a:pt x="17588" y="86"/>
                  </a:lnTo>
                  <a:lnTo>
                    <a:pt x="11905" y="57"/>
                  </a:lnTo>
                  <a:lnTo>
                    <a:pt x="924" y="57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574049" y="3679548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41" y="0"/>
                  </a:moveTo>
                  <a:lnTo>
                    <a:pt x="134" y="1967"/>
                  </a:lnTo>
                  <a:lnTo>
                    <a:pt x="0" y="3946"/>
                  </a:lnTo>
                  <a:lnTo>
                    <a:pt x="520" y="5879"/>
                  </a:lnTo>
                  <a:lnTo>
                    <a:pt x="1240" y="3862"/>
                  </a:lnTo>
                  <a:lnTo>
                    <a:pt x="723" y="193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795582" y="3504769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353" y="0"/>
                  </a:moveTo>
                  <a:lnTo>
                    <a:pt x="0" y="402"/>
                  </a:lnTo>
                  <a:lnTo>
                    <a:pt x="333" y="631"/>
                  </a:lnTo>
                  <a:lnTo>
                    <a:pt x="1898" y="631"/>
                  </a:lnTo>
                  <a:lnTo>
                    <a:pt x="3006" y="1062"/>
                  </a:lnTo>
                  <a:lnTo>
                    <a:pt x="4048" y="1723"/>
                  </a:lnTo>
                  <a:lnTo>
                    <a:pt x="4485" y="2010"/>
                  </a:lnTo>
                  <a:lnTo>
                    <a:pt x="4720" y="1694"/>
                  </a:lnTo>
                  <a:lnTo>
                    <a:pt x="4893" y="1321"/>
                  </a:lnTo>
                  <a:lnTo>
                    <a:pt x="3457" y="603"/>
                  </a:lnTo>
                  <a:lnTo>
                    <a:pt x="1909" y="28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F3C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575083" y="3648128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465" y="0"/>
                  </a:moveTo>
                  <a:lnTo>
                    <a:pt x="0" y="919"/>
                  </a:lnTo>
                  <a:lnTo>
                    <a:pt x="99" y="1907"/>
                  </a:lnTo>
                  <a:lnTo>
                    <a:pt x="93" y="2886"/>
                  </a:lnTo>
                  <a:lnTo>
                    <a:pt x="179" y="3113"/>
                  </a:lnTo>
                  <a:lnTo>
                    <a:pt x="20" y="3423"/>
                  </a:lnTo>
                  <a:lnTo>
                    <a:pt x="465" y="3661"/>
                  </a:lnTo>
                  <a:lnTo>
                    <a:pt x="403" y="2863"/>
                  </a:lnTo>
                  <a:lnTo>
                    <a:pt x="571" y="2174"/>
                  </a:lnTo>
                  <a:lnTo>
                    <a:pt x="847" y="996"/>
                  </a:lnTo>
                  <a:lnTo>
                    <a:pt x="947" y="42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791312" y="3503821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433" y="0"/>
                  </a:moveTo>
                  <a:lnTo>
                    <a:pt x="0" y="0"/>
                  </a:lnTo>
                  <a:lnTo>
                    <a:pt x="1028" y="718"/>
                  </a:lnTo>
                  <a:lnTo>
                    <a:pt x="2323" y="976"/>
                  </a:lnTo>
                  <a:lnTo>
                    <a:pt x="3276" y="660"/>
                  </a:lnTo>
                  <a:lnTo>
                    <a:pt x="3029" y="344"/>
                  </a:lnTo>
                  <a:lnTo>
                    <a:pt x="2682" y="315"/>
                  </a:lnTo>
                  <a:lnTo>
                    <a:pt x="2328" y="315"/>
                  </a:lnTo>
                  <a:lnTo>
                    <a:pt x="2030" y="86"/>
                  </a:lnTo>
                  <a:lnTo>
                    <a:pt x="1605" y="287"/>
                  </a:lnTo>
                  <a:lnTo>
                    <a:pt x="1306" y="57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3C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922763" y="3655300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70" h="31114">
                  <a:moveTo>
                    <a:pt x="774" y="1295"/>
                  </a:moveTo>
                  <a:lnTo>
                    <a:pt x="304" y="0"/>
                  </a:lnTo>
                  <a:lnTo>
                    <a:pt x="393" y="1308"/>
                  </a:lnTo>
                  <a:lnTo>
                    <a:pt x="0" y="2654"/>
                  </a:lnTo>
                  <a:lnTo>
                    <a:pt x="571" y="3937"/>
                  </a:lnTo>
                  <a:lnTo>
                    <a:pt x="533" y="2616"/>
                  </a:lnTo>
                  <a:lnTo>
                    <a:pt x="774" y="1295"/>
                  </a:lnTo>
                  <a:close/>
                </a:path>
                <a:path w="1270" h="31114">
                  <a:moveTo>
                    <a:pt x="800" y="29756"/>
                  </a:moveTo>
                  <a:lnTo>
                    <a:pt x="533" y="28638"/>
                  </a:lnTo>
                  <a:lnTo>
                    <a:pt x="533" y="27546"/>
                  </a:lnTo>
                  <a:lnTo>
                    <a:pt x="25" y="28600"/>
                  </a:lnTo>
                  <a:lnTo>
                    <a:pt x="368" y="29730"/>
                  </a:lnTo>
                  <a:lnTo>
                    <a:pt x="342" y="30822"/>
                  </a:lnTo>
                  <a:lnTo>
                    <a:pt x="800" y="29756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788676" y="350313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755" y="0"/>
                  </a:moveTo>
                  <a:lnTo>
                    <a:pt x="605" y="28"/>
                  </a:lnTo>
                  <a:lnTo>
                    <a:pt x="462" y="28"/>
                  </a:lnTo>
                  <a:lnTo>
                    <a:pt x="318" y="57"/>
                  </a:lnTo>
                  <a:lnTo>
                    <a:pt x="0" y="28"/>
                  </a:lnTo>
                  <a:lnTo>
                    <a:pt x="14" y="287"/>
                  </a:lnTo>
                  <a:lnTo>
                    <a:pt x="223" y="315"/>
                  </a:lnTo>
                  <a:lnTo>
                    <a:pt x="1099" y="574"/>
                  </a:lnTo>
                  <a:lnTo>
                    <a:pt x="1852" y="804"/>
                  </a:lnTo>
                  <a:lnTo>
                    <a:pt x="2647" y="689"/>
                  </a:lnTo>
                  <a:lnTo>
                    <a:pt x="2133" y="143"/>
                  </a:lnTo>
                  <a:lnTo>
                    <a:pt x="1361" y="287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3C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573949" y="3667779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3" y="0"/>
                  </a:moveTo>
                  <a:lnTo>
                    <a:pt x="0" y="2579"/>
                  </a:lnTo>
                  <a:lnTo>
                    <a:pt x="451" y="1720"/>
                  </a:lnTo>
                  <a:lnTo>
                    <a:pt x="447" y="86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731412" y="349911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749" y="0"/>
                  </a:moveTo>
                  <a:lnTo>
                    <a:pt x="0" y="430"/>
                  </a:lnTo>
                  <a:lnTo>
                    <a:pt x="789" y="402"/>
                  </a:lnTo>
                  <a:lnTo>
                    <a:pt x="1605" y="689"/>
                  </a:lnTo>
                  <a:lnTo>
                    <a:pt x="2343" y="201"/>
                  </a:lnTo>
                  <a:lnTo>
                    <a:pt x="1553" y="17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923194" y="3679583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430" y="0"/>
                  </a:moveTo>
                  <a:lnTo>
                    <a:pt x="0" y="614"/>
                  </a:lnTo>
                  <a:lnTo>
                    <a:pt x="229" y="1298"/>
                  </a:lnTo>
                  <a:lnTo>
                    <a:pt x="229" y="1958"/>
                  </a:lnTo>
                  <a:lnTo>
                    <a:pt x="603" y="1338"/>
                  </a:lnTo>
                  <a:lnTo>
                    <a:pt x="488" y="66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727541" y="349942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620" y="0"/>
                  </a:moveTo>
                  <a:lnTo>
                    <a:pt x="0" y="430"/>
                  </a:lnTo>
                  <a:lnTo>
                    <a:pt x="671" y="430"/>
                  </a:lnTo>
                  <a:lnTo>
                    <a:pt x="1369" y="689"/>
                  </a:lnTo>
                  <a:lnTo>
                    <a:pt x="1987" y="201"/>
                  </a:lnTo>
                  <a:lnTo>
                    <a:pt x="1312" y="17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FDF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921844" y="364679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258" y="0"/>
                  </a:moveTo>
                  <a:lnTo>
                    <a:pt x="287" y="663"/>
                  </a:lnTo>
                  <a:lnTo>
                    <a:pt x="0" y="1375"/>
                  </a:lnTo>
                  <a:lnTo>
                    <a:pt x="516" y="1973"/>
                  </a:lnTo>
                  <a:lnTo>
                    <a:pt x="516" y="1306"/>
                  </a:lnTo>
                  <a:lnTo>
                    <a:pt x="660" y="61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735676" y="3498824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631" y="0"/>
                  </a:moveTo>
                  <a:lnTo>
                    <a:pt x="0" y="373"/>
                  </a:lnTo>
                  <a:lnTo>
                    <a:pt x="677" y="373"/>
                  </a:lnTo>
                  <a:lnTo>
                    <a:pt x="1389" y="631"/>
                  </a:lnTo>
                  <a:lnTo>
                    <a:pt x="2010" y="143"/>
                  </a:lnTo>
                  <a:lnTo>
                    <a:pt x="1323" y="114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878915" y="37852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05" y="0"/>
                  </a:moveTo>
                  <a:lnTo>
                    <a:pt x="488" y="246"/>
                  </a:lnTo>
                  <a:lnTo>
                    <a:pt x="86" y="591"/>
                  </a:lnTo>
                  <a:lnTo>
                    <a:pt x="0" y="1206"/>
                  </a:lnTo>
                  <a:lnTo>
                    <a:pt x="545" y="976"/>
                  </a:lnTo>
                  <a:lnTo>
                    <a:pt x="947" y="63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393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760578" y="349876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369" y="0"/>
                  </a:moveTo>
                  <a:lnTo>
                    <a:pt x="671" y="172"/>
                  </a:lnTo>
                  <a:lnTo>
                    <a:pt x="0" y="201"/>
                  </a:lnTo>
                  <a:lnTo>
                    <a:pt x="597" y="718"/>
                  </a:lnTo>
                  <a:lnTo>
                    <a:pt x="1306" y="430"/>
                  </a:lnTo>
                  <a:lnTo>
                    <a:pt x="1972" y="48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923223" y="366053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201" y="0"/>
                  </a:moveTo>
                  <a:lnTo>
                    <a:pt x="201" y="545"/>
                  </a:lnTo>
                  <a:lnTo>
                    <a:pt x="0" y="1111"/>
                  </a:lnTo>
                  <a:lnTo>
                    <a:pt x="373" y="1611"/>
                  </a:lnTo>
                  <a:lnTo>
                    <a:pt x="430" y="1059"/>
                  </a:lnTo>
                  <a:lnTo>
                    <a:pt x="545" y="5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704006" y="3836377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1625" y="546"/>
                  </a:moveTo>
                  <a:lnTo>
                    <a:pt x="1155" y="0"/>
                  </a:lnTo>
                  <a:lnTo>
                    <a:pt x="558" y="254"/>
                  </a:lnTo>
                  <a:lnTo>
                    <a:pt x="0" y="254"/>
                  </a:lnTo>
                  <a:lnTo>
                    <a:pt x="495" y="584"/>
                  </a:lnTo>
                  <a:lnTo>
                    <a:pt x="1066" y="520"/>
                  </a:lnTo>
                  <a:lnTo>
                    <a:pt x="1625" y="546"/>
                  </a:lnTo>
                  <a:close/>
                </a:path>
                <a:path w="6350" h="1904">
                  <a:moveTo>
                    <a:pt x="5854" y="1549"/>
                  </a:moveTo>
                  <a:lnTo>
                    <a:pt x="5410" y="977"/>
                  </a:lnTo>
                  <a:lnTo>
                    <a:pt x="4826" y="1193"/>
                  </a:lnTo>
                  <a:lnTo>
                    <a:pt x="4267" y="1231"/>
                  </a:lnTo>
                  <a:lnTo>
                    <a:pt x="4762" y="1524"/>
                  </a:lnTo>
                  <a:lnTo>
                    <a:pt x="5295" y="1549"/>
                  </a:lnTo>
                  <a:lnTo>
                    <a:pt x="5854" y="1549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922242" y="3649395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546" y="406"/>
                  </a:moveTo>
                  <a:lnTo>
                    <a:pt x="165" y="0"/>
                  </a:lnTo>
                  <a:lnTo>
                    <a:pt x="165" y="457"/>
                  </a:lnTo>
                  <a:lnTo>
                    <a:pt x="0" y="939"/>
                  </a:lnTo>
                  <a:lnTo>
                    <a:pt x="393" y="1333"/>
                  </a:lnTo>
                  <a:lnTo>
                    <a:pt x="457" y="863"/>
                  </a:lnTo>
                  <a:lnTo>
                    <a:pt x="546" y="406"/>
                  </a:lnTo>
                  <a:close/>
                </a:path>
                <a:path w="1270" h="5079">
                  <a:moveTo>
                    <a:pt x="914" y="3784"/>
                  </a:moveTo>
                  <a:lnTo>
                    <a:pt x="520" y="3263"/>
                  </a:lnTo>
                  <a:lnTo>
                    <a:pt x="520" y="3835"/>
                  </a:lnTo>
                  <a:lnTo>
                    <a:pt x="279" y="4432"/>
                  </a:lnTo>
                  <a:lnTo>
                    <a:pt x="749" y="4927"/>
                  </a:lnTo>
                  <a:lnTo>
                    <a:pt x="774" y="4356"/>
                  </a:lnTo>
                  <a:lnTo>
                    <a:pt x="914" y="3784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614023" y="378133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132" y="404"/>
                  </a:lnTo>
                  <a:lnTo>
                    <a:pt x="413" y="686"/>
                  </a:lnTo>
                  <a:lnTo>
                    <a:pt x="749" y="927"/>
                  </a:lnTo>
                  <a:lnTo>
                    <a:pt x="737" y="425"/>
                  </a:lnTo>
                  <a:lnTo>
                    <a:pt x="516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A6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641234" y="38068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514" y="0"/>
                  </a:moveTo>
                  <a:lnTo>
                    <a:pt x="0" y="11"/>
                  </a:lnTo>
                  <a:lnTo>
                    <a:pt x="229" y="376"/>
                  </a:lnTo>
                  <a:lnTo>
                    <a:pt x="571" y="594"/>
                  </a:lnTo>
                  <a:lnTo>
                    <a:pt x="961" y="746"/>
                  </a:lnTo>
                  <a:lnTo>
                    <a:pt x="858" y="215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C992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699713" y="3835444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973" y="0"/>
                  </a:moveTo>
                  <a:lnTo>
                    <a:pt x="470" y="189"/>
                  </a:lnTo>
                  <a:lnTo>
                    <a:pt x="0" y="220"/>
                  </a:lnTo>
                  <a:lnTo>
                    <a:pt x="396" y="537"/>
                  </a:lnTo>
                  <a:lnTo>
                    <a:pt x="849" y="585"/>
                  </a:lnTo>
                  <a:lnTo>
                    <a:pt x="1326" y="503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793297" y="383642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364" y="0"/>
                  </a:moveTo>
                  <a:lnTo>
                    <a:pt x="0" y="472"/>
                  </a:lnTo>
                  <a:lnTo>
                    <a:pt x="459" y="475"/>
                  </a:lnTo>
                  <a:lnTo>
                    <a:pt x="921" y="496"/>
                  </a:lnTo>
                  <a:lnTo>
                    <a:pt x="1323" y="213"/>
                  </a:lnTo>
                  <a:lnTo>
                    <a:pt x="858" y="17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C3D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917106" y="371652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373" y="0"/>
                  </a:moveTo>
                  <a:lnTo>
                    <a:pt x="0" y="241"/>
                  </a:lnTo>
                  <a:lnTo>
                    <a:pt x="57" y="600"/>
                  </a:lnTo>
                  <a:lnTo>
                    <a:pt x="86" y="956"/>
                  </a:lnTo>
                  <a:lnTo>
                    <a:pt x="373" y="700"/>
                  </a:lnTo>
                  <a:lnTo>
                    <a:pt x="402" y="359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DAB4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920380" y="363730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86" y="0"/>
                  </a:moveTo>
                  <a:lnTo>
                    <a:pt x="57" y="347"/>
                  </a:lnTo>
                  <a:lnTo>
                    <a:pt x="0" y="709"/>
                  </a:lnTo>
                  <a:lnTo>
                    <a:pt x="315" y="979"/>
                  </a:lnTo>
                  <a:lnTo>
                    <a:pt x="373" y="27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792616" y="350382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376" y="0"/>
                  </a:moveTo>
                  <a:lnTo>
                    <a:pt x="0" y="57"/>
                  </a:lnTo>
                  <a:lnTo>
                    <a:pt x="272" y="402"/>
                  </a:lnTo>
                  <a:lnTo>
                    <a:pt x="648" y="344"/>
                  </a:lnTo>
                  <a:lnTo>
                    <a:pt x="1022" y="315"/>
                  </a:lnTo>
                  <a:lnTo>
                    <a:pt x="735" y="2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921012" y="36412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114" y="0"/>
                  </a:moveTo>
                  <a:lnTo>
                    <a:pt x="86" y="364"/>
                  </a:lnTo>
                  <a:lnTo>
                    <a:pt x="0" y="735"/>
                  </a:lnTo>
                  <a:lnTo>
                    <a:pt x="344" y="1016"/>
                  </a:lnTo>
                  <a:lnTo>
                    <a:pt x="402" y="646"/>
                  </a:lnTo>
                  <a:lnTo>
                    <a:pt x="402" y="28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680766" y="382898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818" y="0"/>
                  </a:moveTo>
                  <a:lnTo>
                    <a:pt x="396" y="82"/>
                  </a:lnTo>
                  <a:lnTo>
                    <a:pt x="0" y="113"/>
                  </a:lnTo>
                  <a:lnTo>
                    <a:pt x="269" y="386"/>
                  </a:lnTo>
                  <a:lnTo>
                    <a:pt x="631" y="430"/>
                  </a:lnTo>
                  <a:lnTo>
                    <a:pt x="973" y="530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rgbClr val="9C60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692220" y="3833253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977" y="406"/>
                  </a:moveTo>
                  <a:lnTo>
                    <a:pt x="749" y="0"/>
                  </a:lnTo>
                  <a:lnTo>
                    <a:pt x="368" y="63"/>
                  </a:lnTo>
                  <a:lnTo>
                    <a:pt x="0" y="101"/>
                  </a:lnTo>
                  <a:lnTo>
                    <a:pt x="279" y="355"/>
                  </a:lnTo>
                  <a:lnTo>
                    <a:pt x="609" y="444"/>
                  </a:lnTo>
                  <a:lnTo>
                    <a:pt x="977" y="406"/>
                  </a:lnTo>
                  <a:close/>
                </a:path>
                <a:path w="7620" h="2539">
                  <a:moveTo>
                    <a:pt x="1968" y="723"/>
                  </a:moveTo>
                  <a:lnTo>
                    <a:pt x="1739" y="342"/>
                  </a:lnTo>
                  <a:lnTo>
                    <a:pt x="1384" y="381"/>
                  </a:lnTo>
                  <a:lnTo>
                    <a:pt x="1028" y="419"/>
                  </a:lnTo>
                  <a:lnTo>
                    <a:pt x="1282" y="685"/>
                  </a:lnTo>
                  <a:lnTo>
                    <a:pt x="1600" y="774"/>
                  </a:lnTo>
                  <a:lnTo>
                    <a:pt x="1968" y="723"/>
                  </a:lnTo>
                  <a:close/>
                </a:path>
                <a:path w="7620" h="2539">
                  <a:moveTo>
                    <a:pt x="3924" y="1384"/>
                  </a:moveTo>
                  <a:lnTo>
                    <a:pt x="3683" y="990"/>
                  </a:lnTo>
                  <a:lnTo>
                    <a:pt x="3302" y="1041"/>
                  </a:lnTo>
                  <a:lnTo>
                    <a:pt x="2933" y="1079"/>
                  </a:lnTo>
                  <a:lnTo>
                    <a:pt x="3213" y="1358"/>
                  </a:lnTo>
                  <a:lnTo>
                    <a:pt x="3556" y="1435"/>
                  </a:lnTo>
                  <a:lnTo>
                    <a:pt x="3924" y="1384"/>
                  </a:lnTo>
                  <a:close/>
                </a:path>
                <a:path w="7620" h="2539">
                  <a:moveTo>
                    <a:pt x="6210" y="2057"/>
                  </a:moveTo>
                  <a:lnTo>
                    <a:pt x="5956" y="1625"/>
                  </a:lnTo>
                  <a:lnTo>
                    <a:pt x="5562" y="1701"/>
                  </a:lnTo>
                  <a:lnTo>
                    <a:pt x="5181" y="1765"/>
                  </a:lnTo>
                  <a:lnTo>
                    <a:pt x="5486" y="1981"/>
                  </a:lnTo>
                  <a:lnTo>
                    <a:pt x="5829" y="2082"/>
                  </a:lnTo>
                  <a:lnTo>
                    <a:pt x="6210" y="2057"/>
                  </a:lnTo>
                  <a:close/>
                </a:path>
                <a:path w="7620" h="2539">
                  <a:moveTo>
                    <a:pt x="7188" y="2349"/>
                  </a:moveTo>
                  <a:lnTo>
                    <a:pt x="6946" y="1968"/>
                  </a:lnTo>
                  <a:lnTo>
                    <a:pt x="6591" y="2019"/>
                  </a:lnTo>
                  <a:lnTo>
                    <a:pt x="6235" y="2057"/>
                  </a:lnTo>
                  <a:lnTo>
                    <a:pt x="6502" y="2336"/>
                  </a:lnTo>
                  <a:lnTo>
                    <a:pt x="6832" y="2387"/>
                  </a:lnTo>
                  <a:lnTo>
                    <a:pt x="7188" y="2349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797871" y="383522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041" y="457"/>
                  </a:moveTo>
                  <a:lnTo>
                    <a:pt x="660" y="393"/>
                  </a:lnTo>
                  <a:lnTo>
                    <a:pt x="279" y="304"/>
                  </a:lnTo>
                  <a:lnTo>
                    <a:pt x="0" y="698"/>
                  </a:lnTo>
                  <a:lnTo>
                    <a:pt x="381" y="762"/>
                  </a:lnTo>
                  <a:lnTo>
                    <a:pt x="736" y="723"/>
                  </a:lnTo>
                  <a:lnTo>
                    <a:pt x="1041" y="457"/>
                  </a:lnTo>
                  <a:close/>
                </a:path>
                <a:path w="2539" h="1270">
                  <a:moveTo>
                    <a:pt x="2260" y="101"/>
                  </a:moveTo>
                  <a:lnTo>
                    <a:pt x="1905" y="50"/>
                  </a:lnTo>
                  <a:lnTo>
                    <a:pt x="1536" y="0"/>
                  </a:lnTo>
                  <a:lnTo>
                    <a:pt x="1308" y="381"/>
                  </a:lnTo>
                  <a:lnTo>
                    <a:pt x="1663" y="419"/>
                  </a:lnTo>
                  <a:lnTo>
                    <a:pt x="1981" y="342"/>
                  </a:lnTo>
                  <a:lnTo>
                    <a:pt x="2260" y="101"/>
                  </a:lnTo>
                  <a:close/>
                </a:path>
              </a:pathLst>
            </a:custGeom>
            <a:solidFill>
              <a:srgbClr val="6C3D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701097" y="383588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927" y="368"/>
                  </a:moveTo>
                  <a:lnTo>
                    <a:pt x="698" y="0"/>
                  </a:lnTo>
                  <a:lnTo>
                    <a:pt x="342" y="50"/>
                  </a:lnTo>
                  <a:lnTo>
                    <a:pt x="0" y="88"/>
                  </a:lnTo>
                  <a:lnTo>
                    <a:pt x="266" y="330"/>
                  </a:lnTo>
                  <a:lnTo>
                    <a:pt x="571" y="431"/>
                  </a:lnTo>
                  <a:lnTo>
                    <a:pt x="927" y="368"/>
                  </a:lnTo>
                  <a:close/>
                </a:path>
                <a:path w="3175" h="1270">
                  <a:moveTo>
                    <a:pt x="2552" y="673"/>
                  </a:moveTo>
                  <a:lnTo>
                    <a:pt x="2286" y="304"/>
                  </a:lnTo>
                  <a:lnTo>
                    <a:pt x="1917" y="381"/>
                  </a:lnTo>
                  <a:lnTo>
                    <a:pt x="1549" y="444"/>
                  </a:lnTo>
                  <a:lnTo>
                    <a:pt x="1854" y="660"/>
                  </a:lnTo>
                  <a:lnTo>
                    <a:pt x="2184" y="736"/>
                  </a:lnTo>
                  <a:lnTo>
                    <a:pt x="2552" y="673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795272" y="383618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249" y="0"/>
                  </a:moveTo>
                  <a:lnTo>
                    <a:pt x="0" y="351"/>
                  </a:lnTo>
                  <a:lnTo>
                    <a:pt x="350" y="434"/>
                  </a:lnTo>
                  <a:lnTo>
                    <a:pt x="669" y="351"/>
                  </a:lnTo>
                  <a:lnTo>
                    <a:pt x="947" y="124"/>
                  </a:lnTo>
                  <a:lnTo>
                    <a:pt x="600" y="6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6C3D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707262" y="383717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740" y="0"/>
                  </a:moveTo>
                  <a:lnTo>
                    <a:pt x="379" y="37"/>
                  </a:lnTo>
                  <a:lnTo>
                    <a:pt x="0" y="130"/>
                  </a:lnTo>
                  <a:lnTo>
                    <a:pt x="269" y="406"/>
                  </a:lnTo>
                  <a:lnTo>
                    <a:pt x="597" y="482"/>
                  </a:lnTo>
                  <a:lnTo>
                    <a:pt x="964" y="4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834E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575355" y="3633406"/>
              <a:ext cx="347980" cy="130175"/>
            </a:xfrm>
            <a:custGeom>
              <a:avLst/>
              <a:gdLst/>
              <a:ahLst/>
              <a:cxnLst/>
              <a:rect l="l" t="t" r="r" b="b"/>
              <a:pathLst>
                <a:path w="347979" h="130175">
                  <a:moveTo>
                    <a:pt x="343129" y="0"/>
                  </a:moveTo>
                  <a:lnTo>
                    <a:pt x="342670" y="718"/>
                  </a:lnTo>
                  <a:lnTo>
                    <a:pt x="342813" y="1249"/>
                  </a:lnTo>
                  <a:lnTo>
                    <a:pt x="342986" y="4135"/>
                  </a:lnTo>
                  <a:lnTo>
                    <a:pt x="343818" y="6350"/>
                  </a:lnTo>
                  <a:lnTo>
                    <a:pt x="344335" y="10859"/>
                  </a:lnTo>
                  <a:lnTo>
                    <a:pt x="344134" y="13039"/>
                  </a:lnTo>
                  <a:lnTo>
                    <a:pt x="344881" y="20925"/>
                  </a:lnTo>
                  <a:lnTo>
                    <a:pt x="344881" y="26618"/>
                  </a:lnTo>
                  <a:lnTo>
                    <a:pt x="341378" y="38370"/>
                  </a:lnTo>
                  <a:lnTo>
                    <a:pt x="339339" y="44459"/>
                  </a:lnTo>
                  <a:lnTo>
                    <a:pt x="334515" y="49106"/>
                  </a:lnTo>
                  <a:lnTo>
                    <a:pt x="333596" y="50901"/>
                  </a:lnTo>
                  <a:lnTo>
                    <a:pt x="332591" y="52573"/>
                  </a:lnTo>
                  <a:lnTo>
                    <a:pt x="324522" y="58650"/>
                  </a:lnTo>
                  <a:lnTo>
                    <a:pt x="320559" y="60591"/>
                  </a:lnTo>
                  <a:lnTo>
                    <a:pt x="320358" y="60916"/>
                  </a:lnTo>
                  <a:lnTo>
                    <a:pt x="319698" y="62289"/>
                  </a:lnTo>
                  <a:lnTo>
                    <a:pt x="318865" y="62705"/>
                  </a:lnTo>
                  <a:lnTo>
                    <a:pt x="316941" y="62441"/>
                  </a:lnTo>
                  <a:lnTo>
                    <a:pt x="316166" y="62616"/>
                  </a:lnTo>
                  <a:lnTo>
                    <a:pt x="313696" y="63963"/>
                  </a:lnTo>
                  <a:lnTo>
                    <a:pt x="311829" y="64584"/>
                  </a:lnTo>
                  <a:lnTo>
                    <a:pt x="306776" y="65738"/>
                  </a:lnTo>
                  <a:lnTo>
                    <a:pt x="303847" y="67232"/>
                  </a:lnTo>
                  <a:lnTo>
                    <a:pt x="300630" y="67668"/>
                  </a:lnTo>
                  <a:lnTo>
                    <a:pt x="299941" y="67815"/>
                  </a:lnTo>
                  <a:lnTo>
                    <a:pt x="298850" y="69555"/>
                  </a:lnTo>
                  <a:lnTo>
                    <a:pt x="297127" y="70193"/>
                  </a:lnTo>
                  <a:lnTo>
                    <a:pt x="295921" y="71953"/>
                  </a:lnTo>
                  <a:lnTo>
                    <a:pt x="295605" y="72307"/>
                  </a:lnTo>
                  <a:lnTo>
                    <a:pt x="293911" y="72381"/>
                  </a:lnTo>
                  <a:lnTo>
                    <a:pt x="293107" y="73263"/>
                  </a:lnTo>
                  <a:lnTo>
                    <a:pt x="290322" y="74527"/>
                  </a:lnTo>
                  <a:lnTo>
                    <a:pt x="288685" y="75497"/>
                  </a:lnTo>
                  <a:lnTo>
                    <a:pt x="286933" y="77008"/>
                  </a:lnTo>
                  <a:lnTo>
                    <a:pt x="286502" y="77152"/>
                  </a:lnTo>
                  <a:lnTo>
                    <a:pt x="283746" y="76577"/>
                  </a:lnTo>
                  <a:lnTo>
                    <a:pt x="282103" y="77537"/>
                  </a:lnTo>
                  <a:lnTo>
                    <a:pt x="280670" y="80047"/>
                  </a:lnTo>
                  <a:lnTo>
                    <a:pt x="280228" y="80423"/>
                  </a:lnTo>
                  <a:lnTo>
                    <a:pt x="278723" y="82273"/>
                  </a:lnTo>
                  <a:lnTo>
                    <a:pt x="275639" y="83111"/>
                  </a:lnTo>
                  <a:lnTo>
                    <a:pt x="272860" y="81635"/>
                  </a:lnTo>
                  <a:lnTo>
                    <a:pt x="271837" y="81865"/>
                  </a:lnTo>
                  <a:lnTo>
                    <a:pt x="268929" y="83717"/>
                  </a:lnTo>
                  <a:lnTo>
                    <a:pt x="266427" y="83694"/>
                  </a:lnTo>
                  <a:lnTo>
                    <a:pt x="264682" y="85469"/>
                  </a:lnTo>
                  <a:lnTo>
                    <a:pt x="263464" y="85524"/>
                  </a:lnTo>
                  <a:lnTo>
                    <a:pt x="262801" y="85937"/>
                  </a:lnTo>
                  <a:lnTo>
                    <a:pt x="262413" y="87376"/>
                  </a:lnTo>
                  <a:lnTo>
                    <a:pt x="262051" y="87830"/>
                  </a:lnTo>
                  <a:lnTo>
                    <a:pt x="260753" y="86647"/>
                  </a:lnTo>
                  <a:lnTo>
                    <a:pt x="260078" y="87123"/>
                  </a:lnTo>
                  <a:lnTo>
                    <a:pt x="258643" y="87905"/>
                  </a:lnTo>
                  <a:lnTo>
                    <a:pt x="257936" y="88367"/>
                  </a:lnTo>
                  <a:lnTo>
                    <a:pt x="255998" y="87953"/>
                  </a:lnTo>
                  <a:lnTo>
                    <a:pt x="255429" y="88439"/>
                  </a:lnTo>
                  <a:lnTo>
                    <a:pt x="254755" y="90294"/>
                  </a:lnTo>
                  <a:lnTo>
                    <a:pt x="254134" y="91423"/>
                  </a:lnTo>
                  <a:lnTo>
                    <a:pt x="250910" y="90846"/>
                  </a:lnTo>
                  <a:lnTo>
                    <a:pt x="248862" y="91716"/>
                  </a:lnTo>
                  <a:lnTo>
                    <a:pt x="246413" y="92339"/>
                  </a:lnTo>
                  <a:lnTo>
                    <a:pt x="244202" y="92239"/>
                  </a:lnTo>
                  <a:lnTo>
                    <a:pt x="242806" y="92442"/>
                  </a:lnTo>
                  <a:lnTo>
                    <a:pt x="240693" y="93858"/>
                  </a:lnTo>
                  <a:lnTo>
                    <a:pt x="239688" y="94798"/>
                  </a:lnTo>
                  <a:lnTo>
                    <a:pt x="237072" y="93629"/>
                  </a:lnTo>
                  <a:lnTo>
                    <a:pt x="235739" y="94815"/>
                  </a:lnTo>
                  <a:lnTo>
                    <a:pt x="232428" y="97153"/>
                  </a:lnTo>
                  <a:lnTo>
                    <a:pt x="229643" y="97644"/>
                  </a:lnTo>
                  <a:lnTo>
                    <a:pt x="226039" y="99364"/>
                  </a:lnTo>
                  <a:lnTo>
                    <a:pt x="224758" y="99666"/>
                  </a:lnTo>
                  <a:lnTo>
                    <a:pt x="223119" y="99063"/>
                  </a:lnTo>
                  <a:lnTo>
                    <a:pt x="222722" y="99180"/>
                  </a:lnTo>
                  <a:lnTo>
                    <a:pt x="221402" y="99769"/>
                  </a:lnTo>
                  <a:lnTo>
                    <a:pt x="220474" y="100582"/>
                  </a:lnTo>
                  <a:lnTo>
                    <a:pt x="219211" y="99238"/>
                  </a:lnTo>
                  <a:lnTo>
                    <a:pt x="218751" y="99427"/>
                  </a:lnTo>
                  <a:lnTo>
                    <a:pt x="216994" y="100949"/>
                  </a:lnTo>
                  <a:lnTo>
                    <a:pt x="215087" y="100789"/>
                  </a:lnTo>
                  <a:lnTo>
                    <a:pt x="211317" y="99462"/>
                  </a:lnTo>
                  <a:lnTo>
                    <a:pt x="209663" y="100470"/>
                  </a:lnTo>
                  <a:lnTo>
                    <a:pt x="207202" y="101501"/>
                  </a:lnTo>
                  <a:lnTo>
                    <a:pt x="205398" y="102650"/>
                  </a:lnTo>
                  <a:lnTo>
                    <a:pt x="205008" y="102627"/>
                  </a:lnTo>
                  <a:lnTo>
                    <a:pt x="204726" y="101113"/>
                  </a:lnTo>
                  <a:lnTo>
                    <a:pt x="204195" y="100565"/>
                  </a:lnTo>
                  <a:lnTo>
                    <a:pt x="202291" y="102495"/>
                  </a:lnTo>
                  <a:lnTo>
                    <a:pt x="200603" y="102141"/>
                  </a:lnTo>
                  <a:lnTo>
                    <a:pt x="197806" y="102486"/>
                  </a:lnTo>
                  <a:lnTo>
                    <a:pt x="197200" y="103089"/>
                  </a:lnTo>
                  <a:lnTo>
                    <a:pt x="196870" y="104700"/>
                  </a:lnTo>
                  <a:lnTo>
                    <a:pt x="197034" y="105237"/>
                  </a:lnTo>
                  <a:lnTo>
                    <a:pt x="196534" y="105677"/>
                  </a:lnTo>
                  <a:lnTo>
                    <a:pt x="196215" y="105246"/>
                  </a:lnTo>
                  <a:lnTo>
                    <a:pt x="195836" y="104531"/>
                  </a:lnTo>
                  <a:lnTo>
                    <a:pt x="193711" y="105720"/>
                  </a:lnTo>
                  <a:lnTo>
                    <a:pt x="192149" y="105424"/>
                  </a:lnTo>
                  <a:lnTo>
                    <a:pt x="190119" y="104910"/>
                  </a:lnTo>
                  <a:lnTo>
                    <a:pt x="189700" y="105235"/>
                  </a:lnTo>
                  <a:lnTo>
                    <a:pt x="186323" y="106108"/>
                  </a:lnTo>
                  <a:lnTo>
                    <a:pt x="184847" y="105341"/>
                  </a:lnTo>
                  <a:lnTo>
                    <a:pt x="183974" y="105200"/>
                  </a:lnTo>
                  <a:lnTo>
                    <a:pt x="183184" y="105355"/>
                  </a:lnTo>
                  <a:lnTo>
                    <a:pt x="182558" y="106039"/>
                  </a:lnTo>
                  <a:lnTo>
                    <a:pt x="181938" y="107328"/>
                  </a:lnTo>
                  <a:lnTo>
                    <a:pt x="181036" y="106444"/>
                  </a:lnTo>
                  <a:lnTo>
                    <a:pt x="180241" y="106340"/>
                  </a:lnTo>
                  <a:lnTo>
                    <a:pt x="177162" y="106958"/>
                  </a:lnTo>
                  <a:lnTo>
                    <a:pt x="174951" y="106909"/>
                  </a:lnTo>
                  <a:lnTo>
                    <a:pt x="174397" y="107216"/>
                  </a:lnTo>
                  <a:lnTo>
                    <a:pt x="172890" y="108971"/>
                  </a:lnTo>
                  <a:lnTo>
                    <a:pt x="171227" y="109436"/>
                  </a:lnTo>
                  <a:lnTo>
                    <a:pt x="167442" y="109976"/>
                  </a:lnTo>
                  <a:lnTo>
                    <a:pt x="165125" y="110419"/>
                  </a:lnTo>
                  <a:lnTo>
                    <a:pt x="158764" y="111794"/>
                  </a:lnTo>
                  <a:lnTo>
                    <a:pt x="154661" y="112245"/>
                  </a:lnTo>
                  <a:lnTo>
                    <a:pt x="147772" y="112854"/>
                  </a:lnTo>
                  <a:lnTo>
                    <a:pt x="145001" y="113296"/>
                  </a:lnTo>
                  <a:lnTo>
                    <a:pt x="140432" y="111401"/>
                  </a:lnTo>
                  <a:lnTo>
                    <a:pt x="138417" y="111475"/>
                  </a:lnTo>
                  <a:lnTo>
                    <a:pt x="128599" y="112455"/>
                  </a:lnTo>
                  <a:lnTo>
                    <a:pt x="124691" y="111800"/>
                  </a:lnTo>
                  <a:lnTo>
                    <a:pt x="123002" y="111777"/>
                  </a:lnTo>
                  <a:lnTo>
                    <a:pt x="122046" y="111909"/>
                  </a:lnTo>
                  <a:lnTo>
                    <a:pt x="118830" y="111768"/>
                  </a:lnTo>
                  <a:lnTo>
                    <a:pt x="117460" y="111383"/>
                  </a:lnTo>
                  <a:lnTo>
                    <a:pt x="116240" y="112225"/>
                  </a:lnTo>
                  <a:lnTo>
                    <a:pt x="114580" y="111938"/>
                  </a:lnTo>
                  <a:lnTo>
                    <a:pt x="112940" y="111849"/>
                  </a:lnTo>
                  <a:lnTo>
                    <a:pt x="110379" y="112363"/>
                  </a:lnTo>
                  <a:lnTo>
                    <a:pt x="109414" y="112348"/>
                  </a:lnTo>
                  <a:lnTo>
                    <a:pt x="108168" y="111880"/>
                  </a:lnTo>
                  <a:lnTo>
                    <a:pt x="107757" y="111906"/>
                  </a:lnTo>
                  <a:lnTo>
                    <a:pt x="103924" y="111820"/>
                  </a:lnTo>
                  <a:lnTo>
                    <a:pt x="99174" y="111251"/>
                  </a:lnTo>
                  <a:lnTo>
                    <a:pt x="90577" y="109479"/>
                  </a:lnTo>
                  <a:lnTo>
                    <a:pt x="87768" y="109370"/>
                  </a:lnTo>
                  <a:lnTo>
                    <a:pt x="85181" y="108003"/>
                  </a:lnTo>
                  <a:lnTo>
                    <a:pt x="83527" y="107693"/>
                  </a:lnTo>
                  <a:lnTo>
                    <a:pt x="82057" y="107520"/>
                  </a:lnTo>
                  <a:lnTo>
                    <a:pt x="80756" y="106159"/>
                  </a:lnTo>
                  <a:lnTo>
                    <a:pt x="80377" y="106096"/>
                  </a:lnTo>
                  <a:lnTo>
                    <a:pt x="78668" y="105565"/>
                  </a:lnTo>
                  <a:lnTo>
                    <a:pt x="77235" y="105220"/>
                  </a:lnTo>
                  <a:lnTo>
                    <a:pt x="73528" y="103807"/>
                  </a:lnTo>
                  <a:lnTo>
                    <a:pt x="70840" y="103853"/>
                  </a:lnTo>
                  <a:lnTo>
                    <a:pt x="68535" y="101845"/>
                  </a:lnTo>
                  <a:lnTo>
                    <a:pt x="68138" y="101730"/>
                  </a:lnTo>
                  <a:lnTo>
                    <a:pt x="67119" y="101811"/>
                  </a:lnTo>
                  <a:lnTo>
                    <a:pt x="66588" y="101535"/>
                  </a:lnTo>
                  <a:lnTo>
                    <a:pt x="63125" y="100444"/>
                  </a:lnTo>
                  <a:lnTo>
                    <a:pt x="60888" y="100019"/>
                  </a:lnTo>
                  <a:lnTo>
                    <a:pt x="60213" y="99818"/>
                  </a:lnTo>
                  <a:lnTo>
                    <a:pt x="57298" y="98468"/>
                  </a:lnTo>
                  <a:lnTo>
                    <a:pt x="55084" y="98798"/>
                  </a:lnTo>
                  <a:lnTo>
                    <a:pt x="54481" y="98382"/>
                  </a:lnTo>
                  <a:lnTo>
                    <a:pt x="53088" y="96963"/>
                  </a:lnTo>
                  <a:lnTo>
                    <a:pt x="52270" y="96561"/>
                  </a:lnTo>
                  <a:lnTo>
                    <a:pt x="51277" y="97124"/>
                  </a:lnTo>
                  <a:lnTo>
                    <a:pt x="50696" y="97388"/>
                  </a:lnTo>
                  <a:lnTo>
                    <a:pt x="49137" y="96701"/>
                  </a:lnTo>
                  <a:lnTo>
                    <a:pt x="47828" y="96535"/>
                  </a:lnTo>
                  <a:lnTo>
                    <a:pt x="45364" y="96572"/>
                  </a:lnTo>
                  <a:lnTo>
                    <a:pt x="44422" y="94909"/>
                  </a:lnTo>
                  <a:lnTo>
                    <a:pt x="42943" y="96262"/>
                  </a:lnTo>
                  <a:lnTo>
                    <a:pt x="42630" y="95923"/>
                  </a:lnTo>
                  <a:lnTo>
                    <a:pt x="40973" y="94605"/>
                  </a:lnTo>
                  <a:lnTo>
                    <a:pt x="39391" y="93933"/>
                  </a:lnTo>
                  <a:lnTo>
                    <a:pt x="36330" y="94349"/>
                  </a:lnTo>
                  <a:lnTo>
                    <a:pt x="35084" y="93083"/>
                  </a:lnTo>
                  <a:lnTo>
                    <a:pt x="33737" y="93330"/>
                  </a:lnTo>
                  <a:lnTo>
                    <a:pt x="31532" y="92502"/>
                  </a:lnTo>
                  <a:lnTo>
                    <a:pt x="30429" y="92184"/>
                  </a:lnTo>
                  <a:lnTo>
                    <a:pt x="28807" y="92290"/>
                  </a:lnTo>
                  <a:lnTo>
                    <a:pt x="28451" y="92057"/>
                  </a:lnTo>
                  <a:lnTo>
                    <a:pt x="26596" y="91282"/>
                  </a:lnTo>
                  <a:lnTo>
                    <a:pt x="25341" y="90196"/>
                  </a:lnTo>
                  <a:lnTo>
                    <a:pt x="22206" y="89564"/>
                  </a:lnTo>
                  <a:lnTo>
                    <a:pt x="21162" y="88743"/>
                  </a:lnTo>
                  <a:lnTo>
                    <a:pt x="20021" y="86577"/>
                  </a:lnTo>
                  <a:lnTo>
                    <a:pt x="18929" y="85391"/>
                  </a:lnTo>
                  <a:lnTo>
                    <a:pt x="18509" y="84168"/>
                  </a:lnTo>
                  <a:lnTo>
                    <a:pt x="16249" y="83214"/>
                  </a:lnTo>
                  <a:lnTo>
                    <a:pt x="15622" y="82370"/>
                  </a:lnTo>
                  <a:lnTo>
                    <a:pt x="14884" y="80753"/>
                  </a:lnTo>
                  <a:lnTo>
                    <a:pt x="14726" y="80043"/>
                  </a:lnTo>
                  <a:lnTo>
                    <a:pt x="13017" y="78932"/>
                  </a:lnTo>
                  <a:lnTo>
                    <a:pt x="12379" y="77714"/>
                  </a:lnTo>
                  <a:lnTo>
                    <a:pt x="8345" y="70479"/>
                  </a:lnTo>
                  <a:lnTo>
                    <a:pt x="6932" y="65496"/>
                  </a:lnTo>
                  <a:lnTo>
                    <a:pt x="6394" y="63957"/>
                  </a:lnTo>
                  <a:lnTo>
                    <a:pt x="5771" y="60126"/>
                  </a:lnTo>
                  <a:lnTo>
                    <a:pt x="2773" y="47368"/>
                  </a:lnTo>
                  <a:lnTo>
                    <a:pt x="2715" y="42853"/>
                  </a:lnTo>
                  <a:lnTo>
                    <a:pt x="1853" y="35167"/>
                  </a:lnTo>
                  <a:lnTo>
                    <a:pt x="2177" y="31884"/>
                  </a:lnTo>
                  <a:lnTo>
                    <a:pt x="1577" y="25971"/>
                  </a:lnTo>
                  <a:lnTo>
                    <a:pt x="2353" y="23326"/>
                  </a:lnTo>
                  <a:lnTo>
                    <a:pt x="1974" y="18257"/>
                  </a:lnTo>
                  <a:lnTo>
                    <a:pt x="2453" y="15887"/>
                  </a:lnTo>
                  <a:lnTo>
                    <a:pt x="2684" y="11076"/>
                  </a:lnTo>
                  <a:lnTo>
                    <a:pt x="3180" y="8667"/>
                  </a:lnTo>
                  <a:lnTo>
                    <a:pt x="3104" y="6246"/>
                  </a:lnTo>
                  <a:lnTo>
                    <a:pt x="2845" y="6498"/>
                  </a:lnTo>
                  <a:lnTo>
                    <a:pt x="2570" y="9936"/>
                  </a:lnTo>
                  <a:lnTo>
                    <a:pt x="1591" y="13118"/>
                  </a:lnTo>
                  <a:lnTo>
                    <a:pt x="1088" y="17809"/>
                  </a:lnTo>
                  <a:lnTo>
                    <a:pt x="561" y="19153"/>
                  </a:lnTo>
                  <a:lnTo>
                    <a:pt x="423" y="23920"/>
                  </a:lnTo>
                  <a:lnTo>
                    <a:pt x="454" y="27283"/>
                  </a:lnTo>
                  <a:lnTo>
                    <a:pt x="0" y="33634"/>
                  </a:lnTo>
                  <a:lnTo>
                    <a:pt x="134" y="36646"/>
                  </a:lnTo>
                  <a:lnTo>
                    <a:pt x="210" y="41543"/>
                  </a:lnTo>
                  <a:lnTo>
                    <a:pt x="341" y="43459"/>
                  </a:lnTo>
                  <a:lnTo>
                    <a:pt x="899" y="47474"/>
                  </a:lnTo>
                  <a:lnTo>
                    <a:pt x="909" y="49648"/>
                  </a:lnTo>
                  <a:lnTo>
                    <a:pt x="1188" y="54083"/>
                  </a:lnTo>
                  <a:lnTo>
                    <a:pt x="1733" y="56280"/>
                  </a:lnTo>
                  <a:lnTo>
                    <a:pt x="1960" y="58537"/>
                  </a:lnTo>
                  <a:lnTo>
                    <a:pt x="2136" y="59726"/>
                  </a:lnTo>
                  <a:lnTo>
                    <a:pt x="3190" y="62458"/>
                  </a:lnTo>
                  <a:lnTo>
                    <a:pt x="3490" y="64781"/>
                  </a:lnTo>
                  <a:lnTo>
                    <a:pt x="4413" y="68228"/>
                  </a:lnTo>
                  <a:lnTo>
                    <a:pt x="4368" y="69632"/>
                  </a:lnTo>
                  <a:lnTo>
                    <a:pt x="6157" y="72398"/>
                  </a:lnTo>
                  <a:lnTo>
                    <a:pt x="6581" y="74405"/>
                  </a:lnTo>
                  <a:lnTo>
                    <a:pt x="7697" y="77438"/>
                  </a:lnTo>
                  <a:lnTo>
                    <a:pt x="7910" y="78593"/>
                  </a:lnTo>
                  <a:lnTo>
                    <a:pt x="9227" y="80038"/>
                  </a:lnTo>
                  <a:lnTo>
                    <a:pt x="10129" y="82987"/>
                  </a:lnTo>
                  <a:lnTo>
                    <a:pt x="10694" y="84475"/>
                  </a:lnTo>
                  <a:lnTo>
                    <a:pt x="12690" y="87025"/>
                  </a:lnTo>
                  <a:lnTo>
                    <a:pt x="13747" y="88163"/>
                  </a:lnTo>
                  <a:lnTo>
                    <a:pt x="15053" y="90667"/>
                  </a:lnTo>
                  <a:lnTo>
                    <a:pt x="15931" y="91888"/>
                  </a:lnTo>
                  <a:lnTo>
                    <a:pt x="18409" y="92856"/>
                  </a:lnTo>
                  <a:lnTo>
                    <a:pt x="19067" y="93803"/>
                  </a:lnTo>
                  <a:lnTo>
                    <a:pt x="20852" y="95702"/>
                  </a:lnTo>
                  <a:lnTo>
                    <a:pt x="21317" y="97428"/>
                  </a:lnTo>
                  <a:lnTo>
                    <a:pt x="23498" y="97204"/>
                  </a:lnTo>
                  <a:lnTo>
                    <a:pt x="23650" y="97497"/>
                  </a:lnTo>
                  <a:lnTo>
                    <a:pt x="24287" y="98333"/>
                  </a:lnTo>
                  <a:lnTo>
                    <a:pt x="26241" y="98870"/>
                  </a:lnTo>
                  <a:lnTo>
                    <a:pt x="27514" y="99711"/>
                  </a:lnTo>
                  <a:lnTo>
                    <a:pt x="28456" y="101047"/>
                  </a:lnTo>
                  <a:lnTo>
                    <a:pt x="28732" y="101357"/>
                  </a:lnTo>
                  <a:lnTo>
                    <a:pt x="29809" y="101070"/>
                  </a:lnTo>
                  <a:lnTo>
                    <a:pt x="30498" y="101661"/>
                  </a:lnTo>
                  <a:lnTo>
                    <a:pt x="33260" y="102922"/>
                  </a:lnTo>
                  <a:lnTo>
                    <a:pt x="35644" y="102649"/>
                  </a:lnTo>
                  <a:lnTo>
                    <a:pt x="37398" y="104347"/>
                  </a:lnTo>
                  <a:lnTo>
                    <a:pt x="38682" y="104298"/>
                  </a:lnTo>
                  <a:lnTo>
                    <a:pt x="39664" y="104680"/>
                  </a:lnTo>
                  <a:lnTo>
                    <a:pt x="41892" y="104875"/>
                  </a:lnTo>
                  <a:lnTo>
                    <a:pt x="43179" y="104542"/>
                  </a:lnTo>
                  <a:lnTo>
                    <a:pt x="45522" y="105970"/>
                  </a:lnTo>
                  <a:lnTo>
                    <a:pt x="46570" y="106682"/>
                  </a:lnTo>
                  <a:lnTo>
                    <a:pt x="47009" y="106779"/>
                  </a:lnTo>
                  <a:lnTo>
                    <a:pt x="48836" y="106716"/>
                  </a:lnTo>
                  <a:lnTo>
                    <a:pt x="50091" y="106889"/>
                  </a:lnTo>
                  <a:lnTo>
                    <a:pt x="52043" y="107506"/>
                  </a:lnTo>
                  <a:lnTo>
                    <a:pt x="52661" y="108373"/>
                  </a:lnTo>
                  <a:lnTo>
                    <a:pt x="53795" y="107380"/>
                  </a:lnTo>
                  <a:lnTo>
                    <a:pt x="54177" y="107747"/>
                  </a:lnTo>
                  <a:lnTo>
                    <a:pt x="55670" y="108371"/>
                  </a:lnTo>
                  <a:lnTo>
                    <a:pt x="56672" y="109298"/>
                  </a:lnTo>
                  <a:lnTo>
                    <a:pt x="61611" y="110393"/>
                  </a:lnTo>
                  <a:lnTo>
                    <a:pt x="64537" y="111691"/>
                  </a:lnTo>
                  <a:lnTo>
                    <a:pt x="69741" y="112679"/>
                  </a:lnTo>
                  <a:lnTo>
                    <a:pt x="72316" y="113285"/>
                  </a:lnTo>
                  <a:lnTo>
                    <a:pt x="75800" y="114996"/>
                  </a:lnTo>
                  <a:lnTo>
                    <a:pt x="77143" y="114801"/>
                  </a:lnTo>
                  <a:lnTo>
                    <a:pt x="78140" y="115901"/>
                  </a:lnTo>
                  <a:lnTo>
                    <a:pt x="78453" y="115838"/>
                  </a:lnTo>
                  <a:lnTo>
                    <a:pt x="80038" y="115818"/>
                  </a:lnTo>
                  <a:lnTo>
                    <a:pt x="81244" y="116401"/>
                  </a:lnTo>
                  <a:lnTo>
                    <a:pt x="83027" y="117668"/>
                  </a:lnTo>
                  <a:lnTo>
                    <a:pt x="83711" y="117857"/>
                  </a:lnTo>
                  <a:lnTo>
                    <a:pt x="85382" y="117745"/>
                  </a:lnTo>
                  <a:lnTo>
                    <a:pt x="86149" y="117920"/>
                  </a:lnTo>
                  <a:lnTo>
                    <a:pt x="87961" y="118908"/>
                  </a:lnTo>
                  <a:lnTo>
                    <a:pt x="90835" y="119155"/>
                  </a:lnTo>
                  <a:lnTo>
                    <a:pt x="91338" y="119106"/>
                  </a:lnTo>
                  <a:lnTo>
                    <a:pt x="100819" y="121295"/>
                  </a:lnTo>
                  <a:lnTo>
                    <a:pt x="101336" y="121272"/>
                  </a:lnTo>
                  <a:lnTo>
                    <a:pt x="103254" y="121984"/>
                  </a:lnTo>
                  <a:lnTo>
                    <a:pt x="105026" y="121269"/>
                  </a:lnTo>
                  <a:lnTo>
                    <a:pt x="106511" y="122633"/>
                  </a:lnTo>
                  <a:lnTo>
                    <a:pt x="106758" y="122674"/>
                  </a:lnTo>
                  <a:lnTo>
                    <a:pt x="107645" y="122263"/>
                  </a:lnTo>
                  <a:lnTo>
                    <a:pt x="108217" y="122415"/>
                  </a:lnTo>
                  <a:lnTo>
                    <a:pt x="109098" y="123110"/>
                  </a:lnTo>
                  <a:lnTo>
                    <a:pt x="109514" y="123081"/>
                  </a:lnTo>
                  <a:lnTo>
                    <a:pt x="110626" y="122599"/>
                  </a:lnTo>
                  <a:lnTo>
                    <a:pt x="111246" y="122656"/>
                  </a:lnTo>
                  <a:lnTo>
                    <a:pt x="111924" y="123713"/>
                  </a:lnTo>
                  <a:lnTo>
                    <a:pt x="112286" y="123736"/>
                  </a:lnTo>
                  <a:lnTo>
                    <a:pt x="113701" y="123303"/>
                  </a:lnTo>
                  <a:lnTo>
                    <a:pt x="114600" y="123713"/>
                  </a:lnTo>
                  <a:lnTo>
                    <a:pt x="115901" y="124558"/>
                  </a:lnTo>
                  <a:lnTo>
                    <a:pt x="116357" y="124767"/>
                  </a:lnTo>
                  <a:lnTo>
                    <a:pt x="118227" y="124245"/>
                  </a:lnTo>
                  <a:lnTo>
                    <a:pt x="119665" y="124454"/>
                  </a:lnTo>
                  <a:lnTo>
                    <a:pt x="122795" y="125471"/>
                  </a:lnTo>
                  <a:lnTo>
                    <a:pt x="129190" y="126178"/>
                  </a:lnTo>
                  <a:lnTo>
                    <a:pt x="131663" y="126192"/>
                  </a:lnTo>
                  <a:lnTo>
                    <a:pt x="135361" y="126829"/>
                  </a:lnTo>
                  <a:lnTo>
                    <a:pt x="136619" y="126798"/>
                  </a:lnTo>
                  <a:lnTo>
                    <a:pt x="139037" y="127418"/>
                  </a:lnTo>
                  <a:lnTo>
                    <a:pt x="140450" y="126936"/>
                  </a:lnTo>
                  <a:lnTo>
                    <a:pt x="141751" y="126970"/>
                  </a:lnTo>
                  <a:lnTo>
                    <a:pt x="142000" y="126936"/>
                  </a:lnTo>
                  <a:lnTo>
                    <a:pt x="143560" y="128079"/>
                  </a:lnTo>
                  <a:lnTo>
                    <a:pt x="145346" y="127651"/>
                  </a:lnTo>
                  <a:lnTo>
                    <a:pt x="147557" y="128076"/>
                  </a:lnTo>
                  <a:lnTo>
                    <a:pt x="148157" y="128559"/>
                  </a:lnTo>
                  <a:lnTo>
                    <a:pt x="150210" y="128142"/>
                  </a:lnTo>
                  <a:lnTo>
                    <a:pt x="151709" y="128042"/>
                  </a:lnTo>
                  <a:lnTo>
                    <a:pt x="155775" y="128487"/>
                  </a:lnTo>
                  <a:lnTo>
                    <a:pt x="158994" y="129667"/>
                  </a:lnTo>
                  <a:lnTo>
                    <a:pt x="160361" y="128941"/>
                  </a:lnTo>
                  <a:lnTo>
                    <a:pt x="160642" y="128941"/>
                  </a:lnTo>
                  <a:lnTo>
                    <a:pt x="162454" y="129730"/>
                  </a:lnTo>
                  <a:lnTo>
                    <a:pt x="164229" y="128966"/>
                  </a:lnTo>
                  <a:lnTo>
                    <a:pt x="165757" y="129805"/>
                  </a:lnTo>
                  <a:lnTo>
                    <a:pt x="166891" y="128961"/>
                  </a:lnTo>
                  <a:lnTo>
                    <a:pt x="168137" y="129466"/>
                  </a:lnTo>
                  <a:lnTo>
                    <a:pt x="170216" y="129305"/>
                  </a:lnTo>
                  <a:lnTo>
                    <a:pt x="171069" y="129124"/>
                  </a:lnTo>
                  <a:lnTo>
                    <a:pt x="172640" y="129300"/>
                  </a:lnTo>
                  <a:lnTo>
                    <a:pt x="173567" y="129578"/>
                  </a:lnTo>
                  <a:lnTo>
                    <a:pt x="174380" y="127734"/>
                  </a:lnTo>
                  <a:lnTo>
                    <a:pt x="175017" y="127611"/>
                  </a:lnTo>
                  <a:lnTo>
                    <a:pt x="176335" y="128027"/>
                  </a:lnTo>
                  <a:lnTo>
                    <a:pt x="176740" y="127950"/>
                  </a:lnTo>
                  <a:lnTo>
                    <a:pt x="181481" y="127927"/>
                  </a:lnTo>
                  <a:lnTo>
                    <a:pt x="185217" y="127976"/>
                  </a:lnTo>
                  <a:lnTo>
                    <a:pt x="186733" y="128593"/>
                  </a:lnTo>
                  <a:lnTo>
                    <a:pt x="189395" y="128059"/>
                  </a:lnTo>
                  <a:lnTo>
                    <a:pt x="190484" y="128200"/>
                  </a:lnTo>
                  <a:lnTo>
                    <a:pt x="192126" y="128495"/>
                  </a:lnTo>
                  <a:lnTo>
                    <a:pt x="192476" y="128449"/>
                  </a:lnTo>
                  <a:lnTo>
                    <a:pt x="193048" y="127338"/>
                  </a:lnTo>
                  <a:lnTo>
                    <a:pt x="193507" y="127191"/>
                  </a:lnTo>
                  <a:lnTo>
                    <a:pt x="194360" y="127605"/>
                  </a:lnTo>
                  <a:lnTo>
                    <a:pt x="194676" y="127668"/>
                  </a:lnTo>
                  <a:lnTo>
                    <a:pt x="195560" y="126835"/>
                  </a:lnTo>
                  <a:lnTo>
                    <a:pt x="196164" y="127094"/>
                  </a:lnTo>
                  <a:lnTo>
                    <a:pt x="197091" y="127838"/>
                  </a:lnTo>
                  <a:lnTo>
                    <a:pt x="197453" y="128013"/>
                  </a:lnTo>
                  <a:lnTo>
                    <a:pt x="198472" y="126686"/>
                  </a:lnTo>
                  <a:lnTo>
                    <a:pt x="199440" y="126528"/>
                  </a:lnTo>
                  <a:lnTo>
                    <a:pt x="200913" y="126657"/>
                  </a:lnTo>
                  <a:lnTo>
                    <a:pt x="201249" y="126439"/>
                  </a:lnTo>
                  <a:lnTo>
                    <a:pt x="202768" y="125796"/>
                  </a:lnTo>
                  <a:lnTo>
                    <a:pt x="203960" y="125761"/>
                  </a:lnTo>
                  <a:lnTo>
                    <a:pt x="206151" y="127125"/>
                  </a:lnTo>
                  <a:lnTo>
                    <a:pt x="207205" y="126993"/>
                  </a:lnTo>
                  <a:lnTo>
                    <a:pt x="208750" y="126318"/>
                  </a:lnTo>
                  <a:lnTo>
                    <a:pt x="209166" y="126028"/>
                  </a:lnTo>
                  <a:lnTo>
                    <a:pt x="211061" y="125437"/>
                  </a:lnTo>
                  <a:lnTo>
                    <a:pt x="212227" y="124322"/>
                  </a:lnTo>
                  <a:lnTo>
                    <a:pt x="214381" y="124282"/>
                  </a:lnTo>
                  <a:lnTo>
                    <a:pt x="214863" y="123935"/>
                  </a:lnTo>
                  <a:lnTo>
                    <a:pt x="214674" y="122820"/>
                  </a:lnTo>
                  <a:lnTo>
                    <a:pt x="214852" y="122553"/>
                  </a:lnTo>
                  <a:lnTo>
                    <a:pt x="216681" y="122659"/>
                  </a:lnTo>
                  <a:lnTo>
                    <a:pt x="217826" y="121821"/>
                  </a:lnTo>
                  <a:lnTo>
                    <a:pt x="220178" y="121114"/>
                  </a:lnTo>
                  <a:lnTo>
                    <a:pt x="221218" y="120629"/>
                  </a:lnTo>
                  <a:lnTo>
                    <a:pt x="222656" y="121080"/>
                  </a:lnTo>
                  <a:lnTo>
                    <a:pt x="222923" y="121014"/>
                  </a:lnTo>
                  <a:lnTo>
                    <a:pt x="224127" y="120359"/>
                  </a:lnTo>
                  <a:lnTo>
                    <a:pt x="225244" y="120273"/>
                  </a:lnTo>
                  <a:lnTo>
                    <a:pt x="227796" y="118871"/>
                  </a:lnTo>
                  <a:lnTo>
                    <a:pt x="230036" y="118814"/>
                  </a:lnTo>
                  <a:lnTo>
                    <a:pt x="231159" y="118423"/>
                  </a:lnTo>
                  <a:lnTo>
                    <a:pt x="232084" y="117004"/>
                  </a:lnTo>
                  <a:lnTo>
                    <a:pt x="232265" y="116889"/>
                  </a:lnTo>
                  <a:lnTo>
                    <a:pt x="233878" y="117363"/>
                  </a:lnTo>
                  <a:lnTo>
                    <a:pt x="234763" y="116553"/>
                  </a:lnTo>
                  <a:lnTo>
                    <a:pt x="236130" y="115008"/>
                  </a:lnTo>
                  <a:lnTo>
                    <a:pt x="236779" y="114813"/>
                  </a:lnTo>
                  <a:lnTo>
                    <a:pt x="238349" y="114868"/>
                  </a:lnTo>
                  <a:lnTo>
                    <a:pt x="239151" y="115043"/>
                  </a:lnTo>
                  <a:lnTo>
                    <a:pt x="240604" y="114221"/>
                  </a:lnTo>
                  <a:lnTo>
                    <a:pt x="241359" y="114098"/>
                  </a:lnTo>
                  <a:lnTo>
                    <a:pt x="242206" y="114477"/>
                  </a:lnTo>
                  <a:lnTo>
                    <a:pt x="243042" y="112691"/>
                  </a:lnTo>
                  <a:lnTo>
                    <a:pt x="245123" y="113345"/>
                  </a:lnTo>
                  <a:lnTo>
                    <a:pt x="245741" y="113124"/>
                  </a:lnTo>
                  <a:lnTo>
                    <a:pt x="247243" y="111987"/>
                  </a:lnTo>
                  <a:lnTo>
                    <a:pt x="248549" y="111539"/>
                  </a:lnTo>
                  <a:lnTo>
                    <a:pt x="249167" y="111226"/>
                  </a:lnTo>
                  <a:lnTo>
                    <a:pt x="250867" y="111484"/>
                  </a:lnTo>
                  <a:lnTo>
                    <a:pt x="250829" y="110132"/>
                  </a:lnTo>
                  <a:lnTo>
                    <a:pt x="252360" y="109830"/>
                  </a:lnTo>
                  <a:lnTo>
                    <a:pt x="252934" y="109445"/>
                  </a:lnTo>
                  <a:lnTo>
                    <a:pt x="254666" y="109336"/>
                  </a:lnTo>
                  <a:lnTo>
                    <a:pt x="255688" y="108698"/>
                  </a:lnTo>
                  <a:lnTo>
                    <a:pt x="257531" y="107848"/>
                  </a:lnTo>
                  <a:lnTo>
                    <a:pt x="258192" y="106504"/>
                  </a:lnTo>
                  <a:lnTo>
                    <a:pt x="258984" y="106165"/>
                  </a:lnTo>
                  <a:lnTo>
                    <a:pt x="261425" y="105556"/>
                  </a:lnTo>
                  <a:lnTo>
                    <a:pt x="262769" y="104614"/>
                  </a:lnTo>
                  <a:lnTo>
                    <a:pt x="264914" y="103937"/>
                  </a:lnTo>
                  <a:lnTo>
                    <a:pt x="265365" y="103715"/>
                  </a:lnTo>
                  <a:lnTo>
                    <a:pt x="267071" y="104695"/>
                  </a:lnTo>
                  <a:lnTo>
                    <a:pt x="268110" y="104428"/>
                  </a:lnTo>
                  <a:lnTo>
                    <a:pt x="269638" y="102693"/>
                  </a:lnTo>
                  <a:lnTo>
                    <a:pt x="270548" y="102299"/>
                  </a:lnTo>
                  <a:lnTo>
                    <a:pt x="272891" y="101961"/>
                  </a:lnTo>
                  <a:lnTo>
                    <a:pt x="273753" y="101254"/>
                  </a:lnTo>
                  <a:lnTo>
                    <a:pt x="274456" y="99804"/>
                  </a:lnTo>
                  <a:lnTo>
                    <a:pt x="274577" y="99356"/>
                  </a:lnTo>
                  <a:lnTo>
                    <a:pt x="275904" y="99269"/>
                  </a:lnTo>
                  <a:lnTo>
                    <a:pt x="276647" y="98640"/>
                  </a:lnTo>
                  <a:lnTo>
                    <a:pt x="278741" y="97615"/>
                  </a:lnTo>
                  <a:lnTo>
                    <a:pt x="280375" y="97836"/>
                  </a:lnTo>
                  <a:lnTo>
                    <a:pt x="281276" y="96251"/>
                  </a:lnTo>
                  <a:lnTo>
                    <a:pt x="281601" y="96208"/>
                  </a:lnTo>
                  <a:lnTo>
                    <a:pt x="282893" y="96280"/>
                  </a:lnTo>
                  <a:lnTo>
                    <a:pt x="283685" y="95743"/>
                  </a:lnTo>
                  <a:lnTo>
                    <a:pt x="284978" y="94212"/>
                  </a:lnTo>
                  <a:lnTo>
                    <a:pt x="285698" y="93761"/>
                  </a:lnTo>
                  <a:lnTo>
                    <a:pt x="287249" y="93973"/>
                  </a:lnTo>
                  <a:lnTo>
                    <a:pt x="287708" y="93884"/>
                  </a:lnTo>
                  <a:lnTo>
                    <a:pt x="289575" y="92058"/>
                  </a:lnTo>
                  <a:lnTo>
                    <a:pt x="291499" y="91704"/>
                  </a:lnTo>
                  <a:lnTo>
                    <a:pt x="294428" y="91050"/>
                  </a:lnTo>
                  <a:lnTo>
                    <a:pt x="295462" y="90918"/>
                  </a:lnTo>
                  <a:lnTo>
                    <a:pt x="296553" y="89097"/>
                  </a:lnTo>
                  <a:lnTo>
                    <a:pt x="297213" y="88468"/>
                  </a:lnTo>
                  <a:lnTo>
                    <a:pt x="297989" y="88025"/>
                  </a:lnTo>
                  <a:lnTo>
                    <a:pt x="298391" y="87336"/>
                  </a:lnTo>
                  <a:lnTo>
                    <a:pt x="299051" y="86899"/>
                  </a:lnTo>
                  <a:lnTo>
                    <a:pt x="301176" y="87506"/>
                  </a:lnTo>
                  <a:lnTo>
                    <a:pt x="301865" y="86716"/>
                  </a:lnTo>
                  <a:lnTo>
                    <a:pt x="302956" y="85193"/>
                  </a:lnTo>
                  <a:lnTo>
                    <a:pt x="303272" y="84409"/>
                  </a:lnTo>
                  <a:lnTo>
                    <a:pt x="304363" y="85308"/>
                  </a:lnTo>
                  <a:lnTo>
                    <a:pt x="304564" y="85343"/>
                  </a:lnTo>
                  <a:lnTo>
                    <a:pt x="305771" y="84280"/>
                  </a:lnTo>
                  <a:lnTo>
                    <a:pt x="306862" y="83666"/>
                  </a:lnTo>
                  <a:lnTo>
                    <a:pt x="308240" y="83666"/>
                  </a:lnTo>
                  <a:lnTo>
                    <a:pt x="310107" y="82244"/>
                  </a:lnTo>
                  <a:lnTo>
                    <a:pt x="312720" y="82298"/>
                  </a:lnTo>
                  <a:lnTo>
                    <a:pt x="314443" y="80262"/>
                  </a:lnTo>
                  <a:lnTo>
                    <a:pt x="314730" y="80245"/>
                  </a:lnTo>
                  <a:lnTo>
                    <a:pt x="316596" y="79297"/>
                  </a:lnTo>
                  <a:lnTo>
                    <a:pt x="318405" y="78777"/>
                  </a:lnTo>
                  <a:lnTo>
                    <a:pt x="321392" y="77238"/>
                  </a:lnTo>
                  <a:lnTo>
                    <a:pt x="323029" y="77074"/>
                  </a:lnTo>
                  <a:lnTo>
                    <a:pt x="325211" y="76529"/>
                  </a:lnTo>
                  <a:lnTo>
                    <a:pt x="325670" y="76359"/>
                  </a:lnTo>
                  <a:lnTo>
                    <a:pt x="326331" y="75503"/>
                  </a:lnTo>
                  <a:lnTo>
                    <a:pt x="326474" y="74946"/>
                  </a:lnTo>
                  <a:lnTo>
                    <a:pt x="328197" y="75049"/>
                  </a:lnTo>
                  <a:lnTo>
                    <a:pt x="329145" y="74369"/>
                  </a:lnTo>
                  <a:lnTo>
                    <a:pt x="330667" y="73656"/>
                  </a:lnTo>
                  <a:lnTo>
                    <a:pt x="331069" y="73544"/>
                  </a:lnTo>
                  <a:lnTo>
                    <a:pt x="331873" y="74797"/>
                  </a:lnTo>
                  <a:lnTo>
                    <a:pt x="332418" y="74524"/>
                  </a:lnTo>
                  <a:lnTo>
                    <a:pt x="333079" y="73332"/>
                  </a:lnTo>
                  <a:lnTo>
                    <a:pt x="333625" y="72979"/>
                  </a:lnTo>
                  <a:lnTo>
                    <a:pt x="334601" y="72686"/>
                  </a:lnTo>
                  <a:lnTo>
                    <a:pt x="334802" y="72511"/>
                  </a:lnTo>
                  <a:lnTo>
                    <a:pt x="335893" y="70609"/>
                  </a:lnTo>
                  <a:lnTo>
                    <a:pt x="337501" y="69440"/>
                  </a:lnTo>
                  <a:lnTo>
                    <a:pt x="338363" y="67220"/>
                  </a:lnTo>
                  <a:lnTo>
                    <a:pt x="340430" y="64770"/>
                  </a:lnTo>
                  <a:lnTo>
                    <a:pt x="341837" y="62958"/>
                  </a:lnTo>
                  <a:lnTo>
                    <a:pt x="342239" y="60342"/>
                  </a:lnTo>
                  <a:lnTo>
                    <a:pt x="343330" y="58940"/>
                  </a:lnTo>
                  <a:lnTo>
                    <a:pt x="343618" y="57274"/>
                  </a:lnTo>
                  <a:lnTo>
                    <a:pt x="344824" y="55261"/>
                  </a:lnTo>
                  <a:lnTo>
                    <a:pt x="344938" y="54572"/>
                  </a:lnTo>
                  <a:lnTo>
                    <a:pt x="345915" y="50956"/>
                  </a:lnTo>
                  <a:lnTo>
                    <a:pt x="346317" y="47952"/>
                  </a:lnTo>
                  <a:lnTo>
                    <a:pt x="347379" y="42701"/>
                  </a:lnTo>
                  <a:lnTo>
                    <a:pt x="347753" y="40395"/>
                  </a:lnTo>
                  <a:lnTo>
                    <a:pt x="347580" y="34958"/>
                  </a:lnTo>
                  <a:lnTo>
                    <a:pt x="347839" y="31868"/>
                  </a:lnTo>
                  <a:lnTo>
                    <a:pt x="347150" y="26873"/>
                  </a:lnTo>
                  <a:lnTo>
                    <a:pt x="347150" y="24926"/>
                  </a:lnTo>
                  <a:lnTo>
                    <a:pt x="347006" y="22183"/>
                  </a:lnTo>
                  <a:lnTo>
                    <a:pt x="346460" y="21402"/>
                  </a:lnTo>
                  <a:lnTo>
                    <a:pt x="347149" y="19435"/>
                  </a:lnTo>
                  <a:lnTo>
                    <a:pt x="346747" y="18386"/>
                  </a:lnTo>
                  <a:lnTo>
                    <a:pt x="346317" y="16115"/>
                  </a:lnTo>
                  <a:lnTo>
                    <a:pt x="346058" y="13748"/>
                  </a:lnTo>
                  <a:lnTo>
                    <a:pt x="345656" y="13257"/>
                  </a:lnTo>
                  <a:lnTo>
                    <a:pt x="346116" y="12599"/>
                  </a:lnTo>
                  <a:lnTo>
                    <a:pt x="345742" y="12111"/>
                  </a:lnTo>
                  <a:lnTo>
                    <a:pt x="345340" y="9951"/>
                  </a:lnTo>
                  <a:lnTo>
                    <a:pt x="344996" y="7783"/>
                  </a:lnTo>
                  <a:lnTo>
                    <a:pt x="343847" y="1852"/>
                  </a:lnTo>
                  <a:lnTo>
                    <a:pt x="344163" y="672"/>
                  </a:lnTo>
                  <a:lnTo>
                    <a:pt x="343129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902806" y="3590676"/>
              <a:ext cx="17145" cy="80645"/>
            </a:xfrm>
            <a:custGeom>
              <a:avLst/>
              <a:gdLst/>
              <a:ahLst/>
              <a:cxnLst/>
              <a:rect l="l" t="t" r="r" b="b"/>
              <a:pathLst>
                <a:path w="17145" h="80645">
                  <a:moveTo>
                    <a:pt x="229" y="0"/>
                  </a:moveTo>
                  <a:lnTo>
                    <a:pt x="0" y="275"/>
                  </a:lnTo>
                  <a:lnTo>
                    <a:pt x="143" y="505"/>
                  </a:lnTo>
                  <a:lnTo>
                    <a:pt x="918" y="2231"/>
                  </a:lnTo>
                  <a:lnTo>
                    <a:pt x="1522" y="3472"/>
                  </a:lnTo>
                  <a:lnTo>
                    <a:pt x="1636" y="3707"/>
                  </a:lnTo>
                  <a:lnTo>
                    <a:pt x="2239" y="5212"/>
                  </a:lnTo>
                  <a:lnTo>
                    <a:pt x="8700" y="24969"/>
                  </a:lnTo>
                  <a:lnTo>
                    <a:pt x="9906" y="30228"/>
                  </a:lnTo>
                  <a:lnTo>
                    <a:pt x="10152" y="32218"/>
                  </a:lnTo>
                  <a:lnTo>
                    <a:pt x="11026" y="38031"/>
                  </a:lnTo>
                  <a:lnTo>
                    <a:pt x="11069" y="38557"/>
                  </a:lnTo>
                  <a:lnTo>
                    <a:pt x="11192" y="40071"/>
                  </a:lnTo>
                  <a:lnTo>
                    <a:pt x="11285" y="41211"/>
                  </a:lnTo>
                  <a:lnTo>
                    <a:pt x="11400" y="44402"/>
                  </a:lnTo>
                  <a:lnTo>
                    <a:pt x="11514" y="50054"/>
                  </a:lnTo>
                  <a:lnTo>
                    <a:pt x="11082" y="52863"/>
                  </a:lnTo>
                  <a:lnTo>
                    <a:pt x="9878" y="54549"/>
                  </a:lnTo>
                  <a:lnTo>
                    <a:pt x="9792" y="56579"/>
                  </a:lnTo>
                  <a:lnTo>
                    <a:pt x="9361" y="58501"/>
                  </a:lnTo>
                  <a:lnTo>
                    <a:pt x="9533" y="61666"/>
                  </a:lnTo>
                  <a:lnTo>
                    <a:pt x="8471" y="64612"/>
                  </a:lnTo>
                  <a:lnTo>
                    <a:pt x="7150" y="70549"/>
                  </a:lnTo>
                  <a:lnTo>
                    <a:pt x="6087" y="73355"/>
                  </a:lnTo>
                  <a:lnTo>
                    <a:pt x="5513" y="77255"/>
                  </a:lnTo>
                  <a:lnTo>
                    <a:pt x="5341" y="78157"/>
                  </a:lnTo>
                  <a:lnTo>
                    <a:pt x="6374" y="80251"/>
                  </a:lnTo>
                  <a:lnTo>
                    <a:pt x="7322" y="80518"/>
                  </a:lnTo>
                  <a:lnTo>
                    <a:pt x="8241" y="79564"/>
                  </a:lnTo>
                  <a:lnTo>
                    <a:pt x="12175" y="75311"/>
                  </a:lnTo>
                  <a:lnTo>
                    <a:pt x="16281" y="65411"/>
                  </a:lnTo>
                  <a:lnTo>
                    <a:pt x="16675" y="58501"/>
                  </a:lnTo>
                  <a:lnTo>
                    <a:pt x="16635" y="56579"/>
                  </a:lnTo>
                  <a:lnTo>
                    <a:pt x="16080" y="47371"/>
                  </a:lnTo>
                  <a:lnTo>
                    <a:pt x="15276" y="44631"/>
                  </a:lnTo>
                  <a:lnTo>
                    <a:pt x="15362" y="40071"/>
                  </a:lnTo>
                  <a:lnTo>
                    <a:pt x="14530" y="38557"/>
                  </a:lnTo>
                  <a:lnTo>
                    <a:pt x="14156" y="36917"/>
                  </a:lnTo>
                  <a:lnTo>
                    <a:pt x="13222" y="32552"/>
                  </a:lnTo>
                  <a:lnTo>
                    <a:pt x="13151" y="32218"/>
                  </a:lnTo>
                  <a:lnTo>
                    <a:pt x="11601" y="27669"/>
                  </a:lnTo>
                  <a:lnTo>
                    <a:pt x="10107" y="23100"/>
                  </a:lnTo>
                  <a:lnTo>
                    <a:pt x="10079" y="22488"/>
                  </a:lnTo>
                  <a:lnTo>
                    <a:pt x="9858" y="21933"/>
                  </a:lnTo>
                  <a:lnTo>
                    <a:pt x="9734" y="21620"/>
                  </a:lnTo>
                  <a:lnTo>
                    <a:pt x="9533" y="20684"/>
                  </a:lnTo>
                  <a:lnTo>
                    <a:pt x="9131" y="19834"/>
                  </a:lnTo>
                  <a:lnTo>
                    <a:pt x="8815" y="19570"/>
                  </a:lnTo>
                  <a:lnTo>
                    <a:pt x="9102" y="19116"/>
                  </a:lnTo>
                  <a:lnTo>
                    <a:pt x="8499" y="18605"/>
                  </a:lnTo>
                  <a:lnTo>
                    <a:pt x="8815" y="18099"/>
                  </a:lnTo>
                  <a:lnTo>
                    <a:pt x="8384" y="17895"/>
                  </a:lnTo>
                  <a:lnTo>
                    <a:pt x="8155" y="17743"/>
                  </a:lnTo>
                  <a:lnTo>
                    <a:pt x="8126" y="17261"/>
                  </a:lnTo>
                  <a:lnTo>
                    <a:pt x="7839" y="16982"/>
                  </a:lnTo>
                  <a:lnTo>
                    <a:pt x="8155" y="16485"/>
                  </a:lnTo>
                  <a:lnTo>
                    <a:pt x="7753" y="16258"/>
                  </a:lnTo>
                  <a:lnTo>
                    <a:pt x="6575" y="13515"/>
                  </a:lnTo>
                  <a:lnTo>
                    <a:pt x="5427" y="10773"/>
                  </a:lnTo>
                  <a:lnTo>
                    <a:pt x="1292" y="1191"/>
                  </a:lnTo>
                  <a:lnTo>
                    <a:pt x="804" y="933"/>
                  </a:lnTo>
                  <a:lnTo>
                    <a:pt x="855" y="275"/>
                  </a:lnTo>
                  <a:lnTo>
                    <a:pt x="1134" y="275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7D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912885" y="3613773"/>
              <a:ext cx="6350" cy="20320"/>
            </a:xfrm>
            <a:custGeom>
              <a:avLst/>
              <a:gdLst/>
              <a:ahLst/>
              <a:cxnLst/>
              <a:rect l="l" t="t" r="r" b="b"/>
              <a:pathLst>
                <a:path w="6350" h="20320">
                  <a:moveTo>
                    <a:pt x="5667" y="18843"/>
                  </a:moveTo>
                  <a:lnTo>
                    <a:pt x="5369" y="18843"/>
                  </a:lnTo>
                  <a:lnTo>
                    <a:pt x="4738" y="19719"/>
                  </a:lnTo>
                  <a:lnTo>
                    <a:pt x="5591" y="19719"/>
                  </a:lnTo>
                  <a:lnTo>
                    <a:pt x="5667" y="18843"/>
                  </a:lnTo>
                  <a:close/>
                </a:path>
                <a:path w="6350" h="20320">
                  <a:moveTo>
                    <a:pt x="2986" y="8507"/>
                  </a:moveTo>
                  <a:lnTo>
                    <a:pt x="2455" y="8507"/>
                  </a:lnTo>
                  <a:lnTo>
                    <a:pt x="2699" y="9328"/>
                  </a:lnTo>
                  <a:lnTo>
                    <a:pt x="3905" y="14053"/>
                  </a:lnTo>
                  <a:lnTo>
                    <a:pt x="4260" y="16425"/>
                  </a:lnTo>
                  <a:lnTo>
                    <a:pt x="4939" y="18648"/>
                  </a:lnTo>
                  <a:lnTo>
                    <a:pt x="5684" y="18648"/>
                  </a:lnTo>
                  <a:lnTo>
                    <a:pt x="5743" y="17973"/>
                  </a:lnTo>
                  <a:lnTo>
                    <a:pt x="5341" y="16425"/>
                  </a:lnTo>
                  <a:lnTo>
                    <a:pt x="4048" y="12803"/>
                  </a:lnTo>
                  <a:lnTo>
                    <a:pt x="3819" y="10572"/>
                  </a:lnTo>
                  <a:lnTo>
                    <a:pt x="2986" y="8507"/>
                  </a:lnTo>
                  <a:close/>
                </a:path>
                <a:path w="6350" h="20320">
                  <a:moveTo>
                    <a:pt x="2957" y="7789"/>
                  </a:moveTo>
                  <a:lnTo>
                    <a:pt x="2241" y="7789"/>
                  </a:lnTo>
                  <a:lnTo>
                    <a:pt x="2376" y="8242"/>
                  </a:lnTo>
                  <a:lnTo>
                    <a:pt x="2670" y="8242"/>
                  </a:lnTo>
                  <a:lnTo>
                    <a:pt x="2957" y="7789"/>
                  </a:lnTo>
                  <a:close/>
                </a:path>
                <a:path w="6350" h="20320">
                  <a:moveTo>
                    <a:pt x="1981" y="4916"/>
                  </a:moveTo>
                  <a:lnTo>
                    <a:pt x="1388" y="4916"/>
                  </a:lnTo>
                  <a:lnTo>
                    <a:pt x="2162" y="7521"/>
                  </a:lnTo>
                  <a:lnTo>
                    <a:pt x="2641" y="7521"/>
                  </a:lnTo>
                  <a:lnTo>
                    <a:pt x="2297" y="6691"/>
                  </a:lnTo>
                  <a:lnTo>
                    <a:pt x="2096" y="5813"/>
                  </a:lnTo>
                  <a:lnTo>
                    <a:pt x="1981" y="4916"/>
                  </a:lnTo>
                  <a:close/>
                </a:path>
                <a:path w="6350" h="20320">
                  <a:moveTo>
                    <a:pt x="1952" y="4193"/>
                  </a:moveTo>
                  <a:lnTo>
                    <a:pt x="1170" y="4193"/>
                  </a:lnTo>
                  <a:lnTo>
                    <a:pt x="1263" y="4494"/>
                  </a:lnTo>
                  <a:lnTo>
                    <a:pt x="1308" y="4647"/>
                  </a:lnTo>
                  <a:lnTo>
                    <a:pt x="1694" y="4647"/>
                  </a:lnTo>
                  <a:lnTo>
                    <a:pt x="1952" y="4193"/>
                  </a:lnTo>
                  <a:close/>
                </a:path>
                <a:path w="6350" h="20320">
                  <a:moveTo>
                    <a:pt x="28" y="0"/>
                  </a:moveTo>
                  <a:lnTo>
                    <a:pt x="0" y="1616"/>
                  </a:lnTo>
                  <a:lnTo>
                    <a:pt x="804" y="3007"/>
                  </a:lnTo>
                  <a:lnTo>
                    <a:pt x="1089" y="3931"/>
                  </a:lnTo>
                  <a:lnTo>
                    <a:pt x="1665" y="3931"/>
                  </a:lnTo>
                  <a:lnTo>
                    <a:pt x="1062" y="2639"/>
                  </a:lnTo>
                  <a:lnTo>
                    <a:pt x="920" y="1616"/>
                  </a:lnTo>
                  <a:lnTo>
                    <a:pt x="861" y="119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8C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804148" y="378278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3190" y="0"/>
                  </a:moveTo>
                  <a:lnTo>
                    <a:pt x="1760" y="913"/>
                  </a:lnTo>
                  <a:lnTo>
                    <a:pt x="1105" y="1344"/>
                  </a:lnTo>
                  <a:lnTo>
                    <a:pt x="123" y="1674"/>
                  </a:lnTo>
                  <a:lnTo>
                    <a:pt x="0" y="1881"/>
                  </a:lnTo>
                  <a:lnTo>
                    <a:pt x="229" y="2102"/>
                  </a:lnTo>
                  <a:lnTo>
                    <a:pt x="603" y="2110"/>
                  </a:lnTo>
                  <a:lnTo>
                    <a:pt x="956" y="1964"/>
                  </a:lnTo>
                  <a:lnTo>
                    <a:pt x="2412" y="1818"/>
                  </a:lnTo>
                  <a:lnTo>
                    <a:pt x="3316" y="973"/>
                  </a:lnTo>
                  <a:lnTo>
                    <a:pt x="4479" y="1120"/>
                  </a:lnTo>
                  <a:lnTo>
                    <a:pt x="3971" y="350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911937" y="3610505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0"/>
                  </a:moveTo>
                  <a:lnTo>
                    <a:pt x="114" y="959"/>
                  </a:lnTo>
                  <a:lnTo>
                    <a:pt x="315" y="1889"/>
                  </a:lnTo>
                  <a:lnTo>
                    <a:pt x="947" y="2656"/>
                  </a:lnTo>
                  <a:lnTo>
                    <a:pt x="890" y="1674"/>
                  </a:lnTo>
                  <a:lnTo>
                    <a:pt x="717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B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785472" y="377846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597" y="0"/>
                  </a:moveTo>
                  <a:lnTo>
                    <a:pt x="100" y="40"/>
                  </a:lnTo>
                  <a:lnTo>
                    <a:pt x="0" y="172"/>
                  </a:lnTo>
                  <a:lnTo>
                    <a:pt x="25" y="672"/>
                  </a:lnTo>
                  <a:lnTo>
                    <a:pt x="186" y="847"/>
                  </a:lnTo>
                  <a:lnTo>
                    <a:pt x="514" y="798"/>
                  </a:lnTo>
                  <a:lnTo>
                    <a:pt x="680" y="775"/>
                  </a:lnTo>
                  <a:lnTo>
                    <a:pt x="815" y="692"/>
                  </a:lnTo>
                  <a:lnTo>
                    <a:pt x="804" y="471"/>
                  </a:lnTo>
                  <a:lnTo>
                    <a:pt x="737" y="20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0B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910558" y="3606939"/>
              <a:ext cx="11430" cy="40640"/>
            </a:xfrm>
            <a:custGeom>
              <a:avLst/>
              <a:gdLst/>
              <a:ahLst/>
              <a:cxnLst/>
              <a:rect l="l" t="t" r="r" b="b"/>
              <a:pathLst>
                <a:path w="11429" h="40639">
                  <a:moveTo>
                    <a:pt x="482" y="190"/>
                  </a:moveTo>
                  <a:lnTo>
                    <a:pt x="0" y="0"/>
                  </a:lnTo>
                  <a:lnTo>
                    <a:pt x="76" y="342"/>
                  </a:lnTo>
                  <a:lnTo>
                    <a:pt x="50" y="736"/>
                  </a:lnTo>
                  <a:lnTo>
                    <a:pt x="368" y="1003"/>
                  </a:lnTo>
                  <a:lnTo>
                    <a:pt x="368" y="622"/>
                  </a:lnTo>
                  <a:lnTo>
                    <a:pt x="482" y="190"/>
                  </a:lnTo>
                  <a:close/>
                </a:path>
                <a:path w="11429" h="40639">
                  <a:moveTo>
                    <a:pt x="1435" y="2819"/>
                  </a:moveTo>
                  <a:lnTo>
                    <a:pt x="1028" y="2603"/>
                  </a:lnTo>
                  <a:lnTo>
                    <a:pt x="1028" y="2959"/>
                  </a:lnTo>
                  <a:lnTo>
                    <a:pt x="1003" y="3340"/>
                  </a:lnTo>
                  <a:lnTo>
                    <a:pt x="1371" y="3581"/>
                  </a:lnTo>
                  <a:lnTo>
                    <a:pt x="1371" y="3213"/>
                  </a:lnTo>
                  <a:lnTo>
                    <a:pt x="1435" y="2819"/>
                  </a:lnTo>
                  <a:close/>
                </a:path>
                <a:path w="11429" h="40639">
                  <a:moveTo>
                    <a:pt x="4394" y="10998"/>
                  </a:moveTo>
                  <a:lnTo>
                    <a:pt x="3987" y="10769"/>
                  </a:lnTo>
                  <a:lnTo>
                    <a:pt x="4013" y="11125"/>
                  </a:lnTo>
                  <a:lnTo>
                    <a:pt x="3924" y="11518"/>
                  </a:lnTo>
                  <a:lnTo>
                    <a:pt x="4305" y="11760"/>
                  </a:lnTo>
                  <a:lnTo>
                    <a:pt x="4305" y="11391"/>
                  </a:lnTo>
                  <a:lnTo>
                    <a:pt x="4394" y="10998"/>
                  </a:lnTo>
                  <a:close/>
                </a:path>
                <a:path w="11429" h="40639">
                  <a:moveTo>
                    <a:pt x="5359" y="14605"/>
                  </a:moveTo>
                  <a:lnTo>
                    <a:pt x="4965" y="14363"/>
                  </a:lnTo>
                  <a:lnTo>
                    <a:pt x="4991" y="14719"/>
                  </a:lnTo>
                  <a:lnTo>
                    <a:pt x="4902" y="15100"/>
                  </a:lnTo>
                  <a:lnTo>
                    <a:pt x="5308" y="15341"/>
                  </a:lnTo>
                  <a:lnTo>
                    <a:pt x="5283" y="14986"/>
                  </a:lnTo>
                  <a:lnTo>
                    <a:pt x="5359" y="14605"/>
                  </a:lnTo>
                  <a:close/>
                </a:path>
                <a:path w="11429" h="40639">
                  <a:moveTo>
                    <a:pt x="11074" y="39027"/>
                  </a:moveTo>
                  <a:lnTo>
                    <a:pt x="10528" y="38569"/>
                  </a:lnTo>
                  <a:lnTo>
                    <a:pt x="10617" y="39128"/>
                  </a:lnTo>
                  <a:lnTo>
                    <a:pt x="10299" y="39751"/>
                  </a:lnTo>
                  <a:lnTo>
                    <a:pt x="10845" y="40208"/>
                  </a:lnTo>
                  <a:lnTo>
                    <a:pt x="10795" y="39662"/>
                  </a:lnTo>
                  <a:lnTo>
                    <a:pt x="11074" y="39027"/>
                  </a:lnTo>
                  <a:close/>
                </a:path>
              </a:pathLst>
            </a:custGeom>
            <a:solidFill>
              <a:srgbClr val="EABB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824332" y="377796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229" y="0"/>
                  </a:moveTo>
                  <a:lnTo>
                    <a:pt x="0" y="387"/>
                  </a:lnTo>
                  <a:lnTo>
                    <a:pt x="353" y="379"/>
                  </a:lnTo>
                  <a:lnTo>
                    <a:pt x="735" y="448"/>
                  </a:lnTo>
                  <a:lnTo>
                    <a:pt x="967" y="68"/>
                  </a:lnTo>
                  <a:lnTo>
                    <a:pt x="611" y="7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AA6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911219" y="360856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0" y="0"/>
                  </a:moveTo>
                  <a:lnTo>
                    <a:pt x="86" y="336"/>
                  </a:lnTo>
                  <a:lnTo>
                    <a:pt x="0" y="732"/>
                  </a:lnTo>
                  <a:lnTo>
                    <a:pt x="373" y="962"/>
                  </a:lnTo>
                  <a:lnTo>
                    <a:pt x="373" y="588"/>
                  </a:lnTo>
                  <a:lnTo>
                    <a:pt x="459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B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623723" y="37568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189" y="0"/>
                  </a:moveTo>
                  <a:lnTo>
                    <a:pt x="57" y="51"/>
                  </a:lnTo>
                  <a:lnTo>
                    <a:pt x="40" y="192"/>
                  </a:lnTo>
                  <a:lnTo>
                    <a:pt x="201" y="407"/>
                  </a:lnTo>
                  <a:lnTo>
                    <a:pt x="330" y="356"/>
                  </a:lnTo>
                  <a:lnTo>
                    <a:pt x="347" y="215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4BB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700754" y="3805618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1625" y="546"/>
                  </a:moveTo>
                  <a:lnTo>
                    <a:pt x="1155" y="0"/>
                  </a:lnTo>
                  <a:lnTo>
                    <a:pt x="546" y="304"/>
                  </a:lnTo>
                  <a:lnTo>
                    <a:pt x="0" y="228"/>
                  </a:lnTo>
                  <a:lnTo>
                    <a:pt x="457" y="762"/>
                  </a:lnTo>
                  <a:lnTo>
                    <a:pt x="1066" y="469"/>
                  </a:lnTo>
                  <a:lnTo>
                    <a:pt x="1625" y="546"/>
                  </a:lnTo>
                  <a:close/>
                </a:path>
                <a:path w="5714" h="1270">
                  <a:moveTo>
                    <a:pt x="3581" y="558"/>
                  </a:moveTo>
                  <a:lnTo>
                    <a:pt x="1955" y="558"/>
                  </a:lnTo>
                  <a:lnTo>
                    <a:pt x="2501" y="1028"/>
                  </a:lnTo>
                  <a:lnTo>
                    <a:pt x="3035" y="1028"/>
                  </a:lnTo>
                  <a:lnTo>
                    <a:pt x="3581" y="558"/>
                  </a:lnTo>
                  <a:close/>
                </a:path>
                <a:path w="5714" h="1270">
                  <a:moveTo>
                    <a:pt x="5537" y="876"/>
                  </a:moveTo>
                  <a:lnTo>
                    <a:pt x="5308" y="495"/>
                  </a:lnTo>
                  <a:lnTo>
                    <a:pt x="4927" y="558"/>
                  </a:lnTo>
                  <a:lnTo>
                    <a:pt x="4572" y="558"/>
                  </a:lnTo>
                  <a:lnTo>
                    <a:pt x="4800" y="939"/>
                  </a:lnTo>
                  <a:lnTo>
                    <a:pt x="5181" y="863"/>
                  </a:lnTo>
                  <a:lnTo>
                    <a:pt x="5537" y="876"/>
                  </a:lnTo>
                  <a:close/>
                </a:path>
              </a:pathLst>
            </a:custGeom>
            <a:solidFill>
              <a:srgbClr val="C393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586997" y="3668100"/>
              <a:ext cx="224790" cy="79375"/>
            </a:xfrm>
            <a:custGeom>
              <a:avLst/>
              <a:gdLst/>
              <a:ahLst/>
              <a:cxnLst/>
              <a:rect l="l" t="t" r="r" b="b"/>
              <a:pathLst>
                <a:path w="224789" h="79375">
                  <a:moveTo>
                    <a:pt x="5306" y="0"/>
                  </a:moveTo>
                  <a:lnTo>
                    <a:pt x="4310" y="215"/>
                  </a:lnTo>
                  <a:lnTo>
                    <a:pt x="3907" y="419"/>
                  </a:lnTo>
                  <a:lnTo>
                    <a:pt x="3152" y="1795"/>
                  </a:lnTo>
                  <a:lnTo>
                    <a:pt x="2439" y="2659"/>
                  </a:lnTo>
                  <a:lnTo>
                    <a:pt x="2222" y="3038"/>
                  </a:lnTo>
                  <a:lnTo>
                    <a:pt x="2770" y="4629"/>
                  </a:lnTo>
                  <a:lnTo>
                    <a:pt x="2139" y="5003"/>
                  </a:lnTo>
                  <a:lnTo>
                    <a:pt x="1422" y="5201"/>
                  </a:lnTo>
                  <a:lnTo>
                    <a:pt x="1188" y="5097"/>
                  </a:lnTo>
                  <a:lnTo>
                    <a:pt x="1526" y="4440"/>
                  </a:lnTo>
                  <a:lnTo>
                    <a:pt x="1750" y="3992"/>
                  </a:lnTo>
                  <a:lnTo>
                    <a:pt x="603" y="3498"/>
                  </a:lnTo>
                  <a:lnTo>
                    <a:pt x="137" y="3920"/>
                  </a:lnTo>
                  <a:lnTo>
                    <a:pt x="0" y="4850"/>
                  </a:lnTo>
                  <a:lnTo>
                    <a:pt x="199" y="6640"/>
                  </a:lnTo>
                  <a:lnTo>
                    <a:pt x="1150" y="7855"/>
                  </a:lnTo>
                  <a:lnTo>
                    <a:pt x="585" y="9627"/>
                  </a:lnTo>
                  <a:lnTo>
                    <a:pt x="988" y="9879"/>
                  </a:lnTo>
                  <a:lnTo>
                    <a:pt x="1509" y="11215"/>
                  </a:lnTo>
                  <a:lnTo>
                    <a:pt x="2594" y="12079"/>
                  </a:lnTo>
                  <a:lnTo>
                    <a:pt x="1912" y="13579"/>
                  </a:lnTo>
                  <a:lnTo>
                    <a:pt x="2084" y="13834"/>
                  </a:lnTo>
                  <a:lnTo>
                    <a:pt x="2174" y="15262"/>
                  </a:lnTo>
                  <a:lnTo>
                    <a:pt x="3621" y="18260"/>
                  </a:lnTo>
                  <a:lnTo>
                    <a:pt x="5006" y="18407"/>
                  </a:lnTo>
                  <a:lnTo>
                    <a:pt x="5020" y="19056"/>
                  </a:lnTo>
                  <a:lnTo>
                    <a:pt x="4510" y="20273"/>
                  </a:lnTo>
                  <a:lnTo>
                    <a:pt x="4744" y="20917"/>
                  </a:lnTo>
                  <a:lnTo>
                    <a:pt x="5092" y="22629"/>
                  </a:lnTo>
                  <a:lnTo>
                    <a:pt x="5233" y="22769"/>
                  </a:lnTo>
                  <a:lnTo>
                    <a:pt x="6763" y="21925"/>
                  </a:lnTo>
                  <a:lnTo>
                    <a:pt x="7052" y="22132"/>
                  </a:lnTo>
                  <a:lnTo>
                    <a:pt x="7214" y="23436"/>
                  </a:lnTo>
                  <a:lnTo>
                    <a:pt x="7600" y="23924"/>
                  </a:lnTo>
                  <a:lnTo>
                    <a:pt x="8644" y="24648"/>
                  </a:lnTo>
                  <a:lnTo>
                    <a:pt x="8861" y="25058"/>
                  </a:lnTo>
                  <a:lnTo>
                    <a:pt x="8727" y="26919"/>
                  </a:lnTo>
                  <a:lnTo>
                    <a:pt x="9333" y="27712"/>
                  </a:lnTo>
                  <a:lnTo>
                    <a:pt x="11373" y="28505"/>
                  </a:lnTo>
                  <a:lnTo>
                    <a:pt x="11976" y="29162"/>
                  </a:lnTo>
                  <a:lnTo>
                    <a:pt x="13134" y="30742"/>
                  </a:lnTo>
                  <a:lnTo>
                    <a:pt x="13723" y="31676"/>
                  </a:lnTo>
                  <a:lnTo>
                    <a:pt x="15266" y="31796"/>
                  </a:lnTo>
                  <a:lnTo>
                    <a:pt x="15510" y="32026"/>
                  </a:lnTo>
                  <a:lnTo>
                    <a:pt x="15947" y="33344"/>
                  </a:lnTo>
                  <a:lnTo>
                    <a:pt x="16570" y="33439"/>
                  </a:lnTo>
                  <a:lnTo>
                    <a:pt x="17988" y="32646"/>
                  </a:lnTo>
                  <a:lnTo>
                    <a:pt x="18603" y="33267"/>
                  </a:lnTo>
                  <a:lnTo>
                    <a:pt x="18382" y="33608"/>
                  </a:lnTo>
                  <a:lnTo>
                    <a:pt x="17764" y="34349"/>
                  </a:lnTo>
                  <a:lnTo>
                    <a:pt x="17764" y="34783"/>
                  </a:lnTo>
                  <a:lnTo>
                    <a:pt x="18764" y="35538"/>
                  </a:lnTo>
                  <a:lnTo>
                    <a:pt x="18382" y="36469"/>
                  </a:lnTo>
                  <a:lnTo>
                    <a:pt x="20558" y="36705"/>
                  </a:lnTo>
                  <a:lnTo>
                    <a:pt x="21153" y="38103"/>
                  </a:lnTo>
                  <a:lnTo>
                    <a:pt x="22870" y="39381"/>
                  </a:lnTo>
                  <a:lnTo>
                    <a:pt x="23154" y="40145"/>
                  </a:lnTo>
                  <a:lnTo>
                    <a:pt x="24372" y="39120"/>
                  </a:lnTo>
                  <a:lnTo>
                    <a:pt x="24834" y="39209"/>
                  </a:lnTo>
                  <a:lnTo>
                    <a:pt x="25566" y="39847"/>
                  </a:lnTo>
                  <a:lnTo>
                    <a:pt x="24828" y="40826"/>
                  </a:lnTo>
                  <a:lnTo>
                    <a:pt x="24935" y="41093"/>
                  </a:lnTo>
                  <a:lnTo>
                    <a:pt x="26388" y="41782"/>
                  </a:lnTo>
                  <a:lnTo>
                    <a:pt x="27413" y="42371"/>
                  </a:lnTo>
                  <a:lnTo>
                    <a:pt x="28134" y="43747"/>
                  </a:lnTo>
                  <a:lnTo>
                    <a:pt x="29543" y="43931"/>
                  </a:lnTo>
                  <a:lnTo>
                    <a:pt x="29957" y="44410"/>
                  </a:lnTo>
                  <a:lnTo>
                    <a:pt x="30181" y="45953"/>
                  </a:lnTo>
                  <a:lnTo>
                    <a:pt x="30638" y="46386"/>
                  </a:lnTo>
                  <a:lnTo>
                    <a:pt x="32619" y="46524"/>
                  </a:lnTo>
                  <a:lnTo>
                    <a:pt x="33265" y="47173"/>
                  </a:lnTo>
                  <a:lnTo>
                    <a:pt x="33366" y="48784"/>
                  </a:lnTo>
                  <a:lnTo>
                    <a:pt x="33523" y="49034"/>
                  </a:lnTo>
                  <a:lnTo>
                    <a:pt x="34638" y="48678"/>
                  </a:lnTo>
                  <a:lnTo>
                    <a:pt x="35022" y="48756"/>
                  </a:lnTo>
                  <a:lnTo>
                    <a:pt x="34761" y="50241"/>
                  </a:lnTo>
                  <a:lnTo>
                    <a:pt x="35177" y="50473"/>
                  </a:lnTo>
                  <a:lnTo>
                    <a:pt x="36826" y="49385"/>
                  </a:lnTo>
                  <a:lnTo>
                    <a:pt x="37980" y="50864"/>
                  </a:lnTo>
                  <a:lnTo>
                    <a:pt x="39356" y="50022"/>
                  </a:lnTo>
                  <a:lnTo>
                    <a:pt x="39588" y="50436"/>
                  </a:lnTo>
                  <a:lnTo>
                    <a:pt x="40111" y="51809"/>
                  </a:lnTo>
                  <a:lnTo>
                    <a:pt x="41328" y="52208"/>
                  </a:lnTo>
                  <a:lnTo>
                    <a:pt x="42569" y="54124"/>
                  </a:lnTo>
                  <a:lnTo>
                    <a:pt x="43947" y="52817"/>
                  </a:lnTo>
                  <a:lnTo>
                    <a:pt x="44924" y="54816"/>
                  </a:lnTo>
                  <a:lnTo>
                    <a:pt x="45822" y="55129"/>
                  </a:lnTo>
                  <a:lnTo>
                    <a:pt x="47844" y="55229"/>
                  </a:lnTo>
                  <a:lnTo>
                    <a:pt x="48642" y="55858"/>
                  </a:lnTo>
                  <a:lnTo>
                    <a:pt x="50417" y="56467"/>
                  </a:lnTo>
                  <a:lnTo>
                    <a:pt x="50669" y="57467"/>
                  </a:lnTo>
                  <a:lnTo>
                    <a:pt x="52105" y="57607"/>
                  </a:lnTo>
                  <a:lnTo>
                    <a:pt x="52390" y="57918"/>
                  </a:lnTo>
                  <a:lnTo>
                    <a:pt x="53340" y="59222"/>
                  </a:lnTo>
                  <a:lnTo>
                    <a:pt x="55778" y="60138"/>
                  </a:lnTo>
                  <a:lnTo>
                    <a:pt x="58606" y="59888"/>
                  </a:lnTo>
                  <a:lnTo>
                    <a:pt x="60358" y="60569"/>
                  </a:lnTo>
                  <a:lnTo>
                    <a:pt x="62566" y="62849"/>
                  </a:lnTo>
                  <a:lnTo>
                    <a:pt x="63675" y="63561"/>
                  </a:lnTo>
                  <a:lnTo>
                    <a:pt x="65455" y="63866"/>
                  </a:lnTo>
                  <a:lnTo>
                    <a:pt x="65731" y="64015"/>
                  </a:lnTo>
                  <a:lnTo>
                    <a:pt x="66363" y="64676"/>
                  </a:lnTo>
                  <a:lnTo>
                    <a:pt x="66905" y="64799"/>
                  </a:lnTo>
                  <a:lnTo>
                    <a:pt x="68341" y="64750"/>
                  </a:lnTo>
                  <a:lnTo>
                    <a:pt x="69062" y="65796"/>
                  </a:lnTo>
                  <a:lnTo>
                    <a:pt x="69909" y="65758"/>
                  </a:lnTo>
                  <a:lnTo>
                    <a:pt x="71023" y="65807"/>
                  </a:lnTo>
                  <a:lnTo>
                    <a:pt x="71333" y="65980"/>
                  </a:lnTo>
                  <a:lnTo>
                    <a:pt x="72137" y="67100"/>
                  </a:lnTo>
                  <a:lnTo>
                    <a:pt x="73274" y="67347"/>
                  </a:lnTo>
                  <a:lnTo>
                    <a:pt x="74584" y="68510"/>
                  </a:lnTo>
                  <a:lnTo>
                    <a:pt x="75187" y="68418"/>
                  </a:lnTo>
                  <a:lnTo>
                    <a:pt x="77610" y="67605"/>
                  </a:lnTo>
                  <a:lnTo>
                    <a:pt x="78495" y="67898"/>
                  </a:lnTo>
                  <a:lnTo>
                    <a:pt x="79913" y="70124"/>
                  </a:lnTo>
                  <a:lnTo>
                    <a:pt x="80353" y="70449"/>
                  </a:lnTo>
                  <a:lnTo>
                    <a:pt x="81633" y="69664"/>
                  </a:lnTo>
                  <a:lnTo>
                    <a:pt x="82280" y="69446"/>
                  </a:lnTo>
                  <a:lnTo>
                    <a:pt x="83509" y="70802"/>
                  </a:lnTo>
                  <a:lnTo>
                    <a:pt x="84496" y="71172"/>
                  </a:lnTo>
                  <a:lnTo>
                    <a:pt x="86076" y="72068"/>
                  </a:lnTo>
                  <a:lnTo>
                    <a:pt x="86644" y="72310"/>
                  </a:lnTo>
                  <a:lnTo>
                    <a:pt x="88657" y="72310"/>
                  </a:lnTo>
                  <a:lnTo>
                    <a:pt x="90013" y="72002"/>
                  </a:lnTo>
                  <a:lnTo>
                    <a:pt x="91130" y="73249"/>
                  </a:lnTo>
                  <a:lnTo>
                    <a:pt x="92798" y="73395"/>
                  </a:lnTo>
                  <a:lnTo>
                    <a:pt x="93780" y="74570"/>
                  </a:lnTo>
                  <a:lnTo>
                    <a:pt x="95296" y="74343"/>
                  </a:lnTo>
                  <a:lnTo>
                    <a:pt x="95477" y="74504"/>
                  </a:lnTo>
                  <a:lnTo>
                    <a:pt x="96095" y="75345"/>
                  </a:lnTo>
                  <a:lnTo>
                    <a:pt x="97019" y="75524"/>
                  </a:lnTo>
                  <a:lnTo>
                    <a:pt x="98047" y="76713"/>
                  </a:lnTo>
                  <a:lnTo>
                    <a:pt x="98662" y="76724"/>
                  </a:lnTo>
                  <a:lnTo>
                    <a:pt x="99354" y="75730"/>
                  </a:lnTo>
                  <a:lnTo>
                    <a:pt x="99744" y="75432"/>
                  </a:lnTo>
                  <a:lnTo>
                    <a:pt x="101493" y="76371"/>
                  </a:lnTo>
                  <a:lnTo>
                    <a:pt x="103115" y="76595"/>
                  </a:lnTo>
                  <a:lnTo>
                    <a:pt x="104517" y="77385"/>
                  </a:lnTo>
                  <a:lnTo>
                    <a:pt x="104594" y="77525"/>
                  </a:lnTo>
                  <a:lnTo>
                    <a:pt x="106883" y="77293"/>
                  </a:lnTo>
                  <a:lnTo>
                    <a:pt x="109174" y="77968"/>
                  </a:lnTo>
                  <a:lnTo>
                    <a:pt x="111463" y="77525"/>
                  </a:lnTo>
                  <a:lnTo>
                    <a:pt x="112006" y="77264"/>
                  </a:lnTo>
                  <a:lnTo>
                    <a:pt x="112551" y="77264"/>
                  </a:lnTo>
                  <a:lnTo>
                    <a:pt x="113094" y="77525"/>
                  </a:lnTo>
                  <a:lnTo>
                    <a:pt x="113927" y="77801"/>
                  </a:lnTo>
                  <a:lnTo>
                    <a:pt x="114780" y="77913"/>
                  </a:lnTo>
                  <a:lnTo>
                    <a:pt x="117439" y="77744"/>
                  </a:lnTo>
                  <a:lnTo>
                    <a:pt x="119222" y="77841"/>
                  </a:lnTo>
                  <a:lnTo>
                    <a:pt x="122246" y="77560"/>
                  </a:lnTo>
                  <a:lnTo>
                    <a:pt x="123610" y="77790"/>
                  </a:lnTo>
                  <a:lnTo>
                    <a:pt x="126814" y="76939"/>
                  </a:lnTo>
                  <a:lnTo>
                    <a:pt x="128658" y="77554"/>
                  </a:lnTo>
                  <a:lnTo>
                    <a:pt x="130568" y="77827"/>
                  </a:lnTo>
                  <a:lnTo>
                    <a:pt x="131415" y="78005"/>
                  </a:lnTo>
                  <a:lnTo>
                    <a:pt x="132052" y="78706"/>
                  </a:lnTo>
                  <a:lnTo>
                    <a:pt x="132483" y="78577"/>
                  </a:lnTo>
                  <a:lnTo>
                    <a:pt x="134295" y="78982"/>
                  </a:lnTo>
                  <a:lnTo>
                    <a:pt x="135650" y="78488"/>
                  </a:lnTo>
                  <a:lnTo>
                    <a:pt x="138433" y="78525"/>
                  </a:lnTo>
                  <a:lnTo>
                    <a:pt x="140888" y="78100"/>
                  </a:lnTo>
                  <a:lnTo>
                    <a:pt x="142619" y="77471"/>
                  </a:lnTo>
                  <a:lnTo>
                    <a:pt x="144423" y="78103"/>
                  </a:lnTo>
                  <a:lnTo>
                    <a:pt x="144776" y="78157"/>
                  </a:lnTo>
                  <a:lnTo>
                    <a:pt x="146413" y="77100"/>
                  </a:lnTo>
                  <a:lnTo>
                    <a:pt x="148225" y="77215"/>
                  </a:lnTo>
                  <a:lnTo>
                    <a:pt x="151010" y="76624"/>
                  </a:lnTo>
                  <a:lnTo>
                    <a:pt x="152173" y="76675"/>
                  </a:lnTo>
                  <a:lnTo>
                    <a:pt x="153414" y="75842"/>
                  </a:lnTo>
                  <a:lnTo>
                    <a:pt x="154554" y="76299"/>
                  </a:lnTo>
                  <a:lnTo>
                    <a:pt x="155651" y="75162"/>
                  </a:lnTo>
                  <a:lnTo>
                    <a:pt x="156773" y="75601"/>
                  </a:lnTo>
                  <a:lnTo>
                    <a:pt x="158476" y="75561"/>
                  </a:lnTo>
                  <a:lnTo>
                    <a:pt x="159134" y="75618"/>
                  </a:lnTo>
                  <a:lnTo>
                    <a:pt x="159783" y="74550"/>
                  </a:lnTo>
                  <a:lnTo>
                    <a:pt x="160202" y="74593"/>
                  </a:lnTo>
                  <a:lnTo>
                    <a:pt x="161353" y="74596"/>
                  </a:lnTo>
                  <a:lnTo>
                    <a:pt x="161905" y="74266"/>
                  </a:lnTo>
                  <a:lnTo>
                    <a:pt x="163028" y="72640"/>
                  </a:lnTo>
                  <a:lnTo>
                    <a:pt x="165454" y="72766"/>
                  </a:lnTo>
                  <a:lnTo>
                    <a:pt x="167234" y="72453"/>
                  </a:lnTo>
                  <a:lnTo>
                    <a:pt x="168997" y="71988"/>
                  </a:lnTo>
                  <a:lnTo>
                    <a:pt x="169733" y="72376"/>
                  </a:lnTo>
                  <a:lnTo>
                    <a:pt x="170393" y="72298"/>
                  </a:lnTo>
                  <a:lnTo>
                    <a:pt x="170959" y="71661"/>
                  </a:lnTo>
                  <a:lnTo>
                    <a:pt x="171613" y="71058"/>
                  </a:lnTo>
                  <a:lnTo>
                    <a:pt x="172395" y="70905"/>
                  </a:lnTo>
                  <a:lnTo>
                    <a:pt x="173250" y="71006"/>
                  </a:lnTo>
                  <a:lnTo>
                    <a:pt x="175760" y="70687"/>
                  </a:lnTo>
                  <a:lnTo>
                    <a:pt x="178014" y="69527"/>
                  </a:lnTo>
                  <a:lnTo>
                    <a:pt x="181483" y="68430"/>
                  </a:lnTo>
                  <a:lnTo>
                    <a:pt x="182675" y="68556"/>
                  </a:lnTo>
                  <a:lnTo>
                    <a:pt x="186666" y="65965"/>
                  </a:lnTo>
                  <a:lnTo>
                    <a:pt x="190026" y="65492"/>
                  </a:lnTo>
                  <a:lnTo>
                    <a:pt x="194342" y="65535"/>
                  </a:lnTo>
                  <a:lnTo>
                    <a:pt x="195094" y="65368"/>
                  </a:lnTo>
                  <a:lnTo>
                    <a:pt x="198661" y="63705"/>
                  </a:lnTo>
                  <a:lnTo>
                    <a:pt x="201121" y="61835"/>
                  </a:lnTo>
                  <a:lnTo>
                    <a:pt x="205690" y="58992"/>
                  </a:lnTo>
                  <a:lnTo>
                    <a:pt x="207815" y="58492"/>
                  </a:lnTo>
                  <a:lnTo>
                    <a:pt x="212478" y="58490"/>
                  </a:lnTo>
                  <a:lnTo>
                    <a:pt x="214342" y="56433"/>
                  </a:lnTo>
                  <a:lnTo>
                    <a:pt x="216513" y="56226"/>
                  </a:lnTo>
                  <a:lnTo>
                    <a:pt x="217194" y="53492"/>
                  </a:lnTo>
                  <a:lnTo>
                    <a:pt x="217851" y="53394"/>
                  </a:lnTo>
                  <a:lnTo>
                    <a:pt x="219212" y="54009"/>
                  </a:lnTo>
                  <a:lnTo>
                    <a:pt x="219726" y="53673"/>
                  </a:lnTo>
                  <a:lnTo>
                    <a:pt x="220295" y="52022"/>
                  </a:lnTo>
                  <a:lnTo>
                    <a:pt x="221113" y="51539"/>
                  </a:lnTo>
                  <a:lnTo>
                    <a:pt x="224154" y="49520"/>
                  </a:lnTo>
                  <a:lnTo>
                    <a:pt x="224737" y="47969"/>
                  </a:lnTo>
                  <a:lnTo>
                    <a:pt x="223996" y="44758"/>
                  </a:lnTo>
                  <a:lnTo>
                    <a:pt x="223735" y="44146"/>
                  </a:lnTo>
                  <a:lnTo>
                    <a:pt x="223192" y="41751"/>
                  </a:lnTo>
                  <a:lnTo>
                    <a:pt x="222474" y="40441"/>
                  </a:lnTo>
                  <a:lnTo>
                    <a:pt x="220085" y="40726"/>
                  </a:lnTo>
                  <a:lnTo>
                    <a:pt x="217911" y="39525"/>
                  </a:lnTo>
                  <a:lnTo>
                    <a:pt x="216062" y="39252"/>
                  </a:lnTo>
                  <a:lnTo>
                    <a:pt x="209076" y="38859"/>
                  </a:lnTo>
                  <a:lnTo>
                    <a:pt x="203987" y="37986"/>
                  </a:lnTo>
                  <a:lnTo>
                    <a:pt x="194109" y="37331"/>
                  </a:lnTo>
                  <a:lnTo>
                    <a:pt x="189391" y="37681"/>
                  </a:lnTo>
                  <a:lnTo>
                    <a:pt x="180831" y="36981"/>
                  </a:lnTo>
                  <a:lnTo>
                    <a:pt x="176952" y="36966"/>
                  </a:lnTo>
                  <a:lnTo>
                    <a:pt x="167252" y="36263"/>
                  </a:lnTo>
                  <a:lnTo>
                    <a:pt x="161428" y="35421"/>
                  </a:lnTo>
                  <a:lnTo>
                    <a:pt x="149199" y="34378"/>
                  </a:lnTo>
                  <a:lnTo>
                    <a:pt x="107770" y="29568"/>
                  </a:lnTo>
                  <a:lnTo>
                    <a:pt x="93955" y="26793"/>
                  </a:lnTo>
                  <a:lnTo>
                    <a:pt x="87365" y="26179"/>
                  </a:lnTo>
                  <a:lnTo>
                    <a:pt x="76370" y="24263"/>
                  </a:lnTo>
                  <a:lnTo>
                    <a:pt x="71827" y="23674"/>
                  </a:lnTo>
                  <a:lnTo>
                    <a:pt x="62489" y="21836"/>
                  </a:lnTo>
                  <a:lnTo>
                    <a:pt x="57633" y="20811"/>
                  </a:lnTo>
                  <a:lnTo>
                    <a:pt x="46451" y="18898"/>
                  </a:lnTo>
                  <a:lnTo>
                    <a:pt x="40306" y="17197"/>
                  </a:lnTo>
                  <a:lnTo>
                    <a:pt x="27444" y="12901"/>
                  </a:lnTo>
                  <a:lnTo>
                    <a:pt x="20725" y="10101"/>
                  </a:lnTo>
                  <a:lnTo>
                    <a:pt x="14157" y="5396"/>
                  </a:lnTo>
                  <a:lnTo>
                    <a:pt x="13571" y="4848"/>
                  </a:lnTo>
                  <a:lnTo>
                    <a:pt x="12727" y="4902"/>
                  </a:lnTo>
                  <a:lnTo>
                    <a:pt x="11880" y="4845"/>
                  </a:lnTo>
                  <a:lnTo>
                    <a:pt x="10977" y="5212"/>
                  </a:lnTo>
                  <a:lnTo>
                    <a:pt x="10384" y="3188"/>
                  </a:lnTo>
                  <a:lnTo>
                    <a:pt x="9340" y="2200"/>
                  </a:lnTo>
                  <a:lnTo>
                    <a:pt x="6918" y="2794"/>
                  </a:lnTo>
                  <a:lnTo>
                    <a:pt x="6532" y="1390"/>
                  </a:lnTo>
                  <a:lnTo>
                    <a:pt x="5319" y="695"/>
                  </a:lnTo>
                  <a:lnTo>
                    <a:pt x="5306" y="0"/>
                  </a:lnTo>
                  <a:close/>
                </a:path>
              </a:pathLst>
            </a:custGeom>
            <a:solidFill>
              <a:srgbClr val="F5D2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585677" y="3651402"/>
              <a:ext cx="325755" cy="88900"/>
            </a:xfrm>
            <a:custGeom>
              <a:avLst/>
              <a:gdLst/>
              <a:ahLst/>
              <a:cxnLst/>
              <a:rect l="l" t="t" r="r" b="b"/>
              <a:pathLst>
                <a:path w="325754" h="88900">
                  <a:moveTo>
                    <a:pt x="761" y="0"/>
                  </a:moveTo>
                  <a:lnTo>
                    <a:pt x="0" y="14"/>
                  </a:lnTo>
                  <a:lnTo>
                    <a:pt x="368" y="3242"/>
                  </a:lnTo>
                  <a:lnTo>
                    <a:pt x="1650" y="6172"/>
                  </a:lnTo>
                  <a:lnTo>
                    <a:pt x="3817" y="10531"/>
                  </a:lnTo>
                  <a:lnTo>
                    <a:pt x="4861" y="11870"/>
                  </a:lnTo>
                  <a:lnTo>
                    <a:pt x="6811" y="15104"/>
                  </a:lnTo>
                  <a:lnTo>
                    <a:pt x="8104" y="16830"/>
                  </a:lnTo>
                  <a:lnTo>
                    <a:pt x="12686" y="20362"/>
                  </a:lnTo>
                  <a:lnTo>
                    <a:pt x="14047" y="21597"/>
                  </a:lnTo>
                  <a:lnTo>
                    <a:pt x="17287" y="24191"/>
                  </a:lnTo>
                  <a:lnTo>
                    <a:pt x="20928" y="26127"/>
                  </a:lnTo>
                  <a:lnTo>
                    <a:pt x="26341" y="28861"/>
                  </a:lnTo>
                  <a:lnTo>
                    <a:pt x="32517" y="31110"/>
                  </a:lnTo>
                  <a:lnTo>
                    <a:pt x="34823" y="32508"/>
                  </a:lnTo>
                  <a:lnTo>
                    <a:pt x="38927" y="33221"/>
                  </a:lnTo>
                  <a:lnTo>
                    <a:pt x="40339" y="33620"/>
                  </a:lnTo>
                  <a:lnTo>
                    <a:pt x="43837" y="34978"/>
                  </a:lnTo>
                  <a:lnTo>
                    <a:pt x="46059" y="35524"/>
                  </a:lnTo>
                  <a:lnTo>
                    <a:pt x="52466" y="36751"/>
                  </a:lnTo>
                  <a:lnTo>
                    <a:pt x="56621" y="37716"/>
                  </a:lnTo>
                  <a:lnTo>
                    <a:pt x="64943" y="39063"/>
                  </a:lnTo>
                  <a:lnTo>
                    <a:pt x="68983" y="40079"/>
                  </a:lnTo>
                  <a:lnTo>
                    <a:pt x="77715" y="41288"/>
                  </a:lnTo>
                  <a:lnTo>
                    <a:pt x="82273" y="42233"/>
                  </a:lnTo>
                  <a:lnTo>
                    <a:pt x="100409" y="45048"/>
                  </a:lnTo>
                  <a:lnTo>
                    <a:pt x="101546" y="44899"/>
                  </a:lnTo>
                  <a:lnTo>
                    <a:pt x="103861" y="46148"/>
                  </a:lnTo>
                  <a:lnTo>
                    <a:pt x="109483" y="46636"/>
                  </a:lnTo>
                  <a:lnTo>
                    <a:pt x="112134" y="47196"/>
                  </a:lnTo>
                  <a:lnTo>
                    <a:pt x="129665" y="49405"/>
                  </a:lnTo>
                  <a:lnTo>
                    <a:pt x="131307" y="49738"/>
                  </a:lnTo>
                  <a:lnTo>
                    <a:pt x="135580" y="49767"/>
                  </a:lnTo>
                  <a:lnTo>
                    <a:pt x="137940" y="50146"/>
                  </a:lnTo>
                  <a:lnTo>
                    <a:pt x="139003" y="50439"/>
                  </a:lnTo>
                  <a:lnTo>
                    <a:pt x="141731" y="50336"/>
                  </a:lnTo>
                  <a:lnTo>
                    <a:pt x="143379" y="50554"/>
                  </a:lnTo>
                  <a:lnTo>
                    <a:pt x="148321" y="51358"/>
                  </a:lnTo>
                  <a:lnTo>
                    <a:pt x="151724" y="51576"/>
                  </a:lnTo>
                  <a:lnTo>
                    <a:pt x="158211" y="52343"/>
                  </a:lnTo>
                  <a:lnTo>
                    <a:pt x="161349" y="52424"/>
                  </a:lnTo>
                  <a:lnTo>
                    <a:pt x="167865" y="53549"/>
                  </a:lnTo>
                  <a:lnTo>
                    <a:pt x="171357" y="53656"/>
                  </a:lnTo>
                  <a:lnTo>
                    <a:pt x="178765" y="54092"/>
                  </a:lnTo>
                  <a:lnTo>
                    <a:pt x="182768" y="54615"/>
                  </a:lnTo>
                  <a:lnTo>
                    <a:pt x="187216" y="54288"/>
                  </a:lnTo>
                  <a:lnTo>
                    <a:pt x="189327" y="54810"/>
                  </a:lnTo>
                  <a:lnTo>
                    <a:pt x="190722" y="54945"/>
                  </a:lnTo>
                  <a:lnTo>
                    <a:pt x="194740" y="54471"/>
                  </a:lnTo>
                  <a:lnTo>
                    <a:pt x="197499" y="54546"/>
                  </a:lnTo>
                  <a:lnTo>
                    <a:pt x="200288" y="54943"/>
                  </a:lnTo>
                  <a:lnTo>
                    <a:pt x="201163" y="55017"/>
                  </a:lnTo>
                  <a:lnTo>
                    <a:pt x="202318" y="54578"/>
                  </a:lnTo>
                  <a:lnTo>
                    <a:pt x="204044" y="55169"/>
                  </a:lnTo>
                  <a:lnTo>
                    <a:pt x="205471" y="55144"/>
                  </a:lnTo>
                  <a:lnTo>
                    <a:pt x="209844" y="55908"/>
                  </a:lnTo>
                  <a:lnTo>
                    <a:pt x="212876" y="55939"/>
                  </a:lnTo>
                  <a:lnTo>
                    <a:pt x="217169" y="56390"/>
                  </a:lnTo>
                  <a:lnTo>
                    <a:pt x="218341" y="57065"/>
                  </a:lnTo>
                  <a:lnTo>
                    <a:pt x="219665" y="56930"/>
                  </a:lnTo>
                  <a:lnTo>
                    <a:pt x="220607" y="57998"/>
                  </a:lnTo>
                  <a:lnTo>
                    <a:pt x="221853" y="57984"/>
                  </a:lnTo>
                  <a:lnTo>
                    <a:pt x="223656" y="57889"/>
                  </a:lnTo>
                  <a:lnTo>
                    <a:pt x="223831" y="58199"/>
                  </a:lnTo>
                  <a:lnTo>
                    <a:pt x="224340" y="60092"/>
                  </a:lnTo>
                  <a:lnTo>
                    <a:pt x="224802" y="61471"/>
                  </a:lnTo>
                  <a:lnTo>
                    <a:pt x="225554" y="64050"/>
                  </a:lnTo>
                  <a:lnTo>
                    <a:pt x="225267" y="65113"/>
                  </a:lnTo>
                  <a:lnTo>
                    <a:pt x="223785" y="66833"/>
                  </a:lnTo>
                  <a:lnTo>
                    <a:pt x="222987" y="67468"/>
                  </a:lnTo>
                  <a:lnTo>
                    <a:pt x="221098" y="68272"/>
                  </a:lnTo>
                  <a:lnTo>
                    <a:pt x="220951" y="69375"/>
                  </a:lnTo>
                  <a:lnTo>
                    <a:pt x="221132" y="70064"/>
                  </a:lnTo>
                  <a:lnTo>
                    <a:pt x="219705" y="70334"/>
                  </a:lnTo>
                  <a:lnTo>
                    <a:pt x="219774" y="69372"/>
                  </a:lnTo>
                  <a:lnTo>
                    <a:pt x="219134" y="69202"/>
                  </a:lnTo>
                  <a:lnTo>
                    <a:pt x="218444" y="70064"/>
                  </a:lnTo>
                  <a:lnTo>
                    <a:pt x="216974" y="70492"/>
                  </a:lnTo>
                  <a:lnTo>
                    <a:pt x="217778" y="72350"/>
                  </a:lnTo>
                  <a:lnTo>
                    <a:pt x="216434" y="71713"/>
                  </a:lnTo>
                  <a:lnTo>
                    <a:pt x="215762" y="72198"/>
                  </a:lnTo>
                  <a:lnTo>
                    <a:pt x="215076" y="73772"/>
                  </a:lnTo>
                  <a:lnTo>
                    <a:pt x="214617" y="74105"/>
                  </a:lnTo>
                  <a:lnTo>
                    <a:pt x="212925" y="74530"/>
                  </a:lnTo>
                  <a:lnTo>
                    <a:pt x="211866" y="75165"/>
                  </a:lnTo>
                  <a:lnTo>
                    <a:pt x="210746" y="74398"/>
                  </a:lnTo>
                  <a:lnTo>
                    <a:pt x="209405" y="74860"/>
                  </a:lnTo>
                  <a:lnTo>
                    <a:pt x="207949" y="75013"/>
                  </a:lnTo>
                  <a:lnTo>
                    <a:pt x="205669" y="75863"/>
                  </a:lnTo>
                  <a:lnTo>
                    <a:pt x="204354" y="76230"/>
                  </a:lnTo>
                  <a:lnTo>
                    <a:pt x="203794" y="77617"/>
                  </a:lnTo>
                  <a:lnTo>
                    <a:pt x="203527" y="77784"/>
                  </a:lnTo>
                  <a:lnTo>
                    <a:pt x="202252" y="77121"/>
                  </a:lnTo>
                  <a:lnTo>
                    <a:pt x="201861" y="78298"/>
                  </a:lnTo>
                  <a:lnTo>
                    <a:pt x="199854" y="79806"/>
                  </a:lnTo>
                  <a:lnTo>
                    <a:pt x="198410" y="80627"/>
                  </a:lnTo>
                  <a:lnTo>
                    <a:pt x="195541" y="81949"/>
                  </a:lnTo>
                  <a:lnTo>
                    <a:pt x="193603" y="81380"/>
                  </a:lnTo>
                  <a:lnTo>
                    <a:pt x="192431" y="81874"/>
                  </a:lnTo>
                  <a:lnTo>
                    <a:pt x="189950" y="82032"/>
                  </a:lnTo>
                  <a:lnTo>
                    <a:pt x="188830" y="82678"/>
                  </a:lnTo>
                  <a:lnTo>
                    <a:pt x="187033" y="82804"/>
                  </a:lnTo>
                  <a:lnTo>
                    <a:pt x="186608" y="82977"/>
                  </a:lnTo>
                  <a:lnTo>
                    <a:pt x="185169" y="83856"/>
                  </a:lnTo>
                  <a:lnTo>
                    <a:pt x="184379" y="84976"/>
                  </a:lnTo>
                  <a:lnTo>
                    <a:pt x="182777" y="84441"/>
                  </a:lnTo>
                  <a:lnTo>
                    <a:pt x="180979" y="85438"/>
                  </a:lnTo>
                  <a:lnTo>
                    <a:pt x="179529" y="85530"/>
                  </a:lnTo>
                  <a:lnTo>
                    <a:pt x="177051" y="86670"/>
                  </a:lnTo>
                  <a:lnTo>
                    <a:pt x="175661" y="86837"/>
                  </a:lnTo>
                  <a:lnTo>
                    <a:pt x="174564" y="87681"/>
                  </a:lnTo>
                  <a:lnTo>
                    <a:pt x="175167" y="87928"/>
                  </a:lnTo>
                  <a:lnTo>
                    <a:pt x="175894" y="88672"/>
                  </a:lnTo>
                  <a:lnTo>
                    <a:pt x="177298" y="87776"/>
                  </a:lnTo>
                  <a:lnTo>
                    <a:pt x="178484" y="88339"/>
                  </a:lnTo>
                  <a:lnTo>
                    <a:pt x="180014" y="87170"/>
                  </a:lnTo>
                  <a:lnTo>
                    <a:pt x="180879" y="87101"/>
                  </a:lnTo>
                  <a:lnTo>
                    <a:pt x="182260" y="88442"/>
                  </a:lnTo>
                  <a:lnTo>
                    <a:pt x="182898" y="88250"/>
                  </a:lnTo>
                  <a:lnTo>
                    <a:pt x="185321" y="86713"/>
                  </a:lnTo>
                  <a:lnTo>
                    <a:pt x="185910" y="88514"/>
                  </a:lnTo>
                  <a:lnTo>
                    <a:pt x="186648" y="88523"/>
                  </a:lnTo>
                  <a:lnTo>
                    <a:pt x="187001" y="88155"/>
                  </a:lnTo>
                  <a:lnTo>
                    <a:pt x="186984" y="87414"/>
                  </a:lnTo>
                  <a:lnTo>
                    <a:pt x="187101" y="85119"/>
                  </a:lnTo>
                  <a:lnTo>
                    <a:pt x="187549" y="84683"/>
                  </a:lnTo>
                  <a:lnTo>
                    <a:pt x="189984" y="84818"/>
                  </a:lnTo>
                  <a:lnTo>
                    <a:pt x="190875" y="84149"/>
                  </a:lnTo>
                  <a:lnTo>
                    <a:pt x="192132" y="84852"/>
                  </a:lnTo>
                  <a:lnTo>
                    <a:pt x="192982" y="83807"/>
                  </a:lnTo>
                  <a:lnTo>
                    <a:pt x="193293" y="83267"/>
                  </a:lnTo>
                  <a:lnTo>
                    <a:pt x="193921" y="83232"/>
                  </a:lnTo>
                  <a:lnTo>
                    <a:pt x="194203" y="83525"/>
                  </a:lnTo>
                  <a:lnTo>
                    <a:pt x="194151" y="83804"/>
                  </a:lnTo>
                  <a:lnTo>
                    <a:pt x="194232" y="84479"/>
                  </a:lnTo>
                  <a:lnTo>
                    <a:pt x="193999" y="84999"/>
                  </a:lnTo>
                  <a:lnTo>
                    <a:pt x="194978" y="85518"/>
                  </a:lnTo>
                  <a:lnTo>
                    <a:pt x="195268" y="85068"/>
                  </a:lnTo>
                  <a:lnTo>
                    <a:pt x="197100" y="83525"/>
                  </a:lnTo>
                  <a:lnTo>
                    <a:pt x="199139" y="83290"/>
                  </a:lnTo>
                  <a:lnTo>
                    <a:pt x="200879" y="82081"/>
                  </a:lnTo>
                  <a:lnTo>
                    <a:pt x="201195" y="82098"/>
                  </a:lnTo>
                  <a:lnTo>
                    <a:pt x="202723" y="82825"/>
                  </a:lnTo>
                  <a:lnTo>
                    <a:pt x="204153" y="82747"/>
                  </a:lnTo>
                  <a:lnTo>
                    <a:pt x="206803" y="82991"/>
                  </a:lnTo>
                  <a:lnTo>
                    <a:pt x="207521" y="82758"/>
                  </a:lnTo>
                  <a:lnTo>
                    <a:pt x="208647" y="81618"/>
                  </a:lnTo>
                  <a:lnTo>
                    <a:pt x="209166" y="81411"/>
                  </a:lnTo>
                  <a:lnTo>
                    <a:pt x="209307" y="82713"/>
                  </a:lnTo>
                  <a:lnTo>
                    <a:pt x="209655" y="82787"/>
                  </a:lnTo>
                  <a:lnTo>
                    <a:pt x="210981" y="82422"/>
                  </a:lnTo>
                  <a:lnTo>
                    <a:pt x="212245" y="81549"/>
                  </a:lnTo>
                  <a:lnTo>
                    <a:pt x="213077" y="81190"/>
                  </a:lnTo>
                  <a:lnTo>
                    <a:pt x="214229" y="82029"/>
                  </a:lnTo>
                  <a:lnTo>
                    <a:pt x="214462" y="82075"/>
                  </a:lnTo>
                  <a:lnTo>
                    <a:pt x="216365" y="81170"/>
                  </a:lnTo>
                  <a:lnTo>
                    <a:pt x="218401" y="81268"/>
                  </a:lnTo>
                  <a:lnTo>
                    <a:pt x="220288" y="79550"/>
                  </a:lnTo>
                  <a:lnTo>
                    <a:pt x="220834" y="79392"/>
                  </a:lnTo>
                  <a:lnTo>
                    <a:pt x="221873" y="79924"/>
                  </a:lnTo>
                  <a:lnTo>
                    <a:pt x="222246" y="79726"/>
                  </a:lnTo>
                  <a:lnTo>
                    <a:pt x="223134" y="78528"/>
                  </a:lnTo>
                  <a:lnTo>
                    <a:pt x="224193" y="78315"/>
                  </a:lnTo>
                  <a:lnTo>
                    <a:pt x="225115" y="77126"/>
                  </a:lnTo>
                  <a:lnTo>
                    <a:pt x="225560" y="77155"/>
                  </a:lnTo>
                  <a:lnTo>
                    <a:pt x="226183" y="77666"/>
                  </a:lnTo>
                  <a:lnTo>
                    <a:pt x="226209" y="78178"/>
                  </a:lnTo>
                  <a:lnTo>
                    <a:pt x="226680" y="77948"/>
                  </a:lnTo>
                  <a:lnTo>
                    <a:pt x="226763" y="77724"/>
                  </a:lnTo>
                  <a:lnTo>
                    <a:pt x="226562" y="77213"/>
                  </a:lnTo>
                  <a:lnTo>
                    <a:pt x="226453" y="76770"/>
                  </a:lnTo>
                  <a:lnTo>
                    <a:pt x="227392" y="76092"/>
                  </a:lnTo>
                  <a:lnTo>
                    <a:pt x="227679" y="76569"/>
                  </a:lnTo>
                  <a:lnTo>
                    <a:pt x="228489" y="77307"/>
                  </a:lnTo>
                  <a:lnTo>
                    <a:pt x="228951" y="77256"/>
                  </a:lnTo>
                  <a:lnTo>
                    <a:pt x="230416" y="75782"/>
                  </a:lnTo>
                  <a:lnTo>
                    <a:pt x="232081" y="75889"/>
                  </a:lnTo>
                  <a:lnTo>
                    <a:pt x="233041" y="74628"/>
                  </a:lnTo>
                  <a:lnTo>
                    <a:pt x="233213" y="74587"/>
                  </a:lnTo>
                  <a:lnTo>
                    <a:pt x="234301" y="75027"/>
                  </a:lnTo>
                  <a:lnTo>
                    <a:pt x="235355" y="74510"/>
                  </a:lnTo>
                  <a:lnTo>
                    <a:pt x="237178" y="74892"/>
                  </a:lnTo>
                  <a:lnTo>
                    <a:pt x="237804" y="74743"/>
                  </a:lnTo>
                  <a:lnTo>
                    <a:pt x="239335" y="73324"/>
                  </a:lnTo>
                  <a:lnTo>
                    <a:pt x="240363" y="73390"/>
                  </a:lnTo>
                  <a:lnTo>
                    <a:pt x="242942" y="74154"/>
                  </a:lnTo>
                  <a:lnTo>
                    <a:pt x="244090" y="73640"/>
                  </a:lnTo>
                  <a:lnTo>
                    <a:pt x="245023" y="71983"/>
                  </a:lnTo>
                  <a:lnTo>
                    <a:pt x="245127" y="71549"/>
                  </a:lnTo>
                  <a:lnTo>
                    <a:pt x="245486" y="70644"/>
                  </a:lnTo>
                  <a:lnTo>
                    <a:pt x="245730" y="70360"/>
                  </a:lnTo>
                  <a:lnTo>
                    <a:pt x="247237" y="70828"/>
                  </a:lnTo>
                  <a:lnTo>
                    <a:pt x="248027" y="70679"/>
                  </a:lnTo>
                  <a:lnTo>
                    <a:pt x="249334" y="69783"/>
                  </a:lnTo>
                  <a:lnTo>
                    <a:pt x="249848" y="69274"/>
                  </a:lnTo>
                  <a:lnTo>
                    <a:pt x="250629" y="69254"/>
                  </a:lnTo>
                  <a:lnTo>
                    <a:pt x="250795" y="69722"/>
                  </a:lnTo>
                  <a:lnTo>
                    <a:pt x="250922" y="70386"/>
                  </a:lnTo>
                  <a:lnTo>
                    <a:pt x="252283" y="70182"/>
                  </a:lnTo>
                  <a:lnTo>
                    <a:pt x="252636" y="69696"/>
                  </a:lnTo>
                  <a:lnTo>
                    <a:pt x="252757" y="68157"/>
                  </a:lnTo>
                  <a:lnTo>
                    <a:pt x="253127" y="67830"/>
                  </a:lnTo>
                  <a:lnTo>
                    <a:pt x="254672" y="68189"/>
                  </a:lnTo>
                  <a:lnTo>
                    <a:pt x="256446" y="66405"/>
                  </a:lnTo>
                  <a:lnTo>
                    <a:pt x="256955" y="66149"/>
                  </a:lnTo>
                  <a:lnTo>
                    <a:pt x="258807" y="65871"/>
                  </a:lnTo>
                  <a:lnTo>
                    <a:pt x="259898" y="65598"/>
                  </a:lnTo>
                  <a:lnTo>
                    <a:pt x="261506" y="64254"/>
                  </a:lnTo>
                  <a:lnTo>
                    <a:pt x="262721" y="63533"/>
                  </a:lnTo>
                  <a:lnTo>
                    <a:pt x="263729" y="65101"/>
                  </a:lnTo>
                  <a:lnTo>
                    <a:pt x="264053" y="64992"/>
                  </a:lnTo>
                  <a:lnTo>
                    <a:pt x="265722" y="65334"/>
                  </a:lnTo>
                  <a:lnTo>
                    <a:pt x="266931" y="64774"/>
                  </a:lnTo>
                  <a:lnTo>
                    <a:pt x="269047" y="63912"/>
                  </a:lnTo>
                  <a:lnTo>
                    <a:pt x="269949" y="63731"/>
                  </a:lnTo>
                  <a:lnTo>
                    <a:pt x="270250" y="62353"/>
                  </a:lnTo>
                  <a:lnTo>
                    <a:pt x="270600" y="62051"/>
                  </a:lnTo>
                  <a:lnTo>
                    <a:pt x="271425" y="61784"/>
                  </a:lnTo>
                  <a:lnTo>
                    <a:pt x="271605" y="61459"/>
                  </a:lnTo>
                  <a:lnTo>
                    <a:pt x="271861" y="60247"/>
                  </a:lnTo>
                  <a:lnTo>
                    <a:pt x="272467" y="59871"/>
                  </a:lnTo>
                  <a:lnTo>
                    <a:pt x="273383" y="59099"/>
                  </a:lnTo>
                  <a:lnTo>
                    <a:pt x="273791" y="59512"/>
                  </a:lnTo>
                  <a:lnTo>
                    <a:pt x="276151" y="59679"/>
                  </a:lnTo>
                  <a:lnTo>
                    <a:pt x="277903" y="59437"/>
                  </a:lnTo>
                  <a:lnTo>
                    <a:pt x="279109" y="57114"/>
                  </a:lnTo>
                  <a:lnTo>
                    <a:pt x="279453" y="56913"/>
                  </a:lnTo>
                  <a:lnTo>
                    <a:pt x="281004" y="57031"/>
                  </a:lnTo>
                  <a:lnTo>
                    <a:pt x="281837" y="56482"/>
                  </a:lnTo>
                  <a:lnTo>
                    <a:pt x="283186" y="55012"/>
                  </a:lnTo>
                  <a:lnTo>
                    <a:pt x="283933" y="54618"/>
                  </a:lnTo>
                  <a:lnTo>
                    <a:pt x="285311" y="54989"/>
                  </a:lnTo>
                  <a:lnTo>
                    <a:pt x="285570" y="54857"/>
                  </a:lnTo>
                  <a:lnTo>
                    <a:pt x="286517" y="53202"/>
                  </a:lnTo>
                  <a:lnTo>
                    <a:pt x="287465" y="52214"/>
                  </a:lnTo>
                  <a:lnTo>
                    <a:pt x="289130" y="51565"/>
                  </a:lnTo>
                  <a:lnTo>
                    <a:pt x="289274" y="51370"/>
                  </a:lnTo>
                  <a:lnTo>
                    <a:pt x="289360" y="50187"/>
                  </a:lnTo>
                  <a:lnTo>
                    <a:pt x="289992" y="49983"/>
                  </a:lnTo>
                  <a:lnTo>
                    <a:pt x="291945" y="50103"/>
                  </a:lnTo>
                  <a:lnTo>
                    <a:pt x="293122" y="50020"/>
                  </a:lnTo>
                  <a:lnTo>
                    <a:pt x="294156" y="48751"/>
                  </a:lnTo>
                  <a:lnTo>
                    <a:pt x="294558" y="48842"/>
                  </a:lnTo>
                  <a:lnTo>
                    <a:pt x="296281" y="48099"/>
                  </a:lnTo>
                  <a:lnTo>
                    <a:pt x="297946" y="48145"/>
                  </a:lnTo>
                  <a:lnTo>
                    <a:pt x="300387" y="47266"/>
                  </a:lnTo>
                  <a:lnTo>
                    <a:pt x="301191" y="46594"/>
                  </a:lnTo>
                  <a:lnTo>
                    <a:pt x="303057" y="46467"/>
                  </a:lnTo>
                  <a:lnTo>
                    <a:pt x="303775" y="46071"/>
                  </a:lnTo>
                  <a:lnTo>
                    <a:pt x="305556" y="45327"/>
                  </a:lnTo>
                  <a:lnTo>
                    <a:pt x="306446" y="44497"/>
                  </a:lnTo>
                  <a:lnTo>
                    <a:pt x="308628" y="45433"/>
                  </a:lnTo>
                  <a:lnTo>
                    <a:pt x="309949" y="44445"/>
                  </a:lnTo>
                  <a:lnTo>
                    <a:pt x="310437" y="42751"/>
                  </a:lnTo>
                  <a:lnTo>
                    <a:pt x="310753" y="42398"/>
                  </a:lnTo>
                  <a:lnTo>
                    <a:pt x="312045" y="42894"/>
                  </a:lnTo>
                  <a:lnTo>
                    <a:pt x="312390" y="42630"/>
                  </a:lnTo>
                  <a:lnTo>
                    <a:pt x="313280" y="40973"/>
                  </a:lnTo>
                  <a:lnTo>
                    <a:pt x="314917" y="40875"/>
                  </a:lnTo>
                  <a:lnTo>
                    <a:pt x="315635" y="39701"/>
                  </a:lnTo>
                  <a:lnTo>
                    <a:pt x="318076" y="38856"/>
                  </a:lnTo>
                  <a:lnTo>
                    <a:pt x="319741" y="36923"/>
                  </a:lnTo>
                  <a:lnTo>
                    <a:pt x="323130" y="34439"/>
                  </a:lnTo>
                  <a:lnTo>
                    <a:pt x="323819" y="33003"/>
                  </a:lnTo>
                  <a:lnTo>
                    <a:pt x="324307" y="31415"/>
                  </a:lnTo>
                  <a:lnTo>
                    <a:pt x="324077" y="31334"/>
                  </a:lnTo>
                  <a:lnTo>
                    <a:pt x="323819" y="31346"/>
                  </a:lnTo>
                  <a:lnTo>
                    <a:pt x="322297" y="33284"/>
                  </a:lnTo>
                  <a:lnTo>
                    <a:pt x="320344" y="34206"/>
                  </a:lnTo>
                  <a:lnTo>
                    <a:pt x="317329" y="35809"/>
                  </a:lnTo>
                  <a:lnTo>
                    <a:pt x="316353" y="36148"/>
                  </a:lnTo>
                  <a:lnTo>
                    <a:pt x="314142" y="35525"/>
                  </a:lnTo>
                  <a:lnTo>
                    <a:pt x="313194" y="35576"/>
                  </a:lnTo>
                  <a:lnTo>
                    <a:pt x="311098" y="36811"/>
                  </a:lnTo>
                  <a:lnTo>
                    <a:pt x="309059" y="36389"/>
                  </a:lnTo>
                  <a:lnTo>
                    <a:pt x="307279" y="34373"/>
                  </a:lnTo>
                  <a:lnTo>
                    <a:pt x="308226" y="33494"/>
                  </a:lnTo>
                  <a:lnTo>
                    <a:pt x="308829" y="32202"/>
                  </a:lnTo>
                  <a:lnTo>
                    <a:pt x="309059" y="31894"/>
                  </a:lnTo>
                  <a:lnTo>
                    <a:pt x="311241" y="28322"/>
                  </a:lnTo>
                  <a:lnTo>
                    <a:pt x="313625" y="25335"/>
                  </a:lnTo>
                  <a:lnTo>
                    <a:pt x="319712" y="16750"/>
                  </a:lnTo>
                  <a:lnTo>
                    <a:pt x="323130" y="11000"/>
                  </a:lnTo>
                  <a:lnTo>
                    <a:pt x="325111" y="3840"/>
                  </a:lnTo>
                  <a:lnTo>
                    <a:pt x="325456" y="3220"/>
                  </a:lnTo>
                  <a:lnTo>
                    <a:pt x="324996" y="2585"/>
                  </a:lnTo>
                  <a:lnTo>
                    <a:pt x="324422" y="2467"/>
                  </a:lnTo>
                  <a:lnTo>
                    <a:pt x="323187" y="5055"/>
                  </a:lnTo>
                  <a:lnTo>
                    <a:pt x="321924" y="6600"/>
                  </a:lnTo>
                  <a:lnTo>
                    <a:pt x="320947" y="8326"/>
                  </a:lnTo>
                  <a:lnTo>
                    <a:pt x="318449" y="13708"/>
                  </a:lnTo>
                  <a:lnTo>
                    <a:pt x="314687" y="18100"/>
                  </a:lnTo>
                  <a:lnTo>
                    <a:pt x="305498" y="26328"/>
                  </a:lnTo>
                  <a:lnTo>
                    <a:pt x="300358" y="30117"/>
                  </a:lnTo>
                  <a:lnTo>
                    <a:pt x="289130" y="36093"/>
                  </a:lnTo>
                  <a:lnTo>
                    <a:pt x="283186" y="37788"/>
                  </a:lnTo>
                  <a:lnTo>
                    <a:pt x="277300" y="39683"/>
                  </a:lnTo>
                  <a:lnTo>
                    <a:pt x="229968" y="46619"/>
                  </a:lnTo>
                  <a:lnTo>
                    <a:pt x="224612" y="47087"/>
                  </a:lnTo>
                  <a:lnTo>
                    <a:pt x="218686" y="46978"/>
                  </a:lnTo>
                  <a:lnTo>
                    <a:pt x="218149" y="47105"/>
                  </a:lnTo>
                  <a:lnTo>
                    <a:pt x="213376" y="47423"/>
                  </a:lnTo>
                  <a:lnTo>
                    <a:pt x="209135" y="47423"/>
                  </a:lnTo>
                  <a:lnTo>
                    <a:pt x="202467" y="47647"/>
                  </a:lnTo>
                  <a:lnTo>
                    <a:pt x="193560" y="47527"/>
                  </a:lnTo>
                  <a:lnTo>
                    <a:pt x="189554" y="48041"/>
                  </a:lnTo>
                  <a:lnTo>
                    <a:pt x="181824" y="47920"/>
                  </a:lnTo>
                  <a:lnTo>
                    <a:pt x="178136" y="47699"/>
                  </a:lnTo>
                  <a:lnTo>
                    <a:pt x="171667" y="47619"/>
                  </a:lnTo>
                  <a:lnTo>
                    <a:pt x="168913" y="47153"/>
                  </a:lnTo>
                  <a:lnTo>
                    <a:pt x="165105" y="47317"/>
                  </a:lnTo>
                  <a:lnTo>
                    <a:pt x="164267" y="46806"/>
                  </a:lnTo>
                  <a:lnTo>
                    <a:pt x="163515" y="46163"/>
                  </a:lnTo>
                  <a:lnTo>
                    <a:pt x="160066" y="45706"/>
                  </a:lnTo>
                  <a:lnTo>
                    <a:pt x="156577" y="45924"/>
                  </a:lnTo>
                  <a:lnTo>
                    <a:pt x="147913" y="45585"/>
                  </a:lnTo>
                  <a:lnTo>
                    <a:pt x="142707" y="45152"/>
                  </a:lnTo>
                  <a:lnTo>
                    <a:pt x="137487" y="45347"/>
                  </a:lnTo>
                  <a:lnTo>
                    <a:pt x="136416" y="45312"/>
                  </a:lnTo>
                  <a:lnTo>
                    <a:pt x="135330" y="45490"/>
                  </a:lnTo>
                  <a:lnTo>
                    <a:pt x="134282" y="45129"/>
                  </a:lnTo>
                  <a:lnTo>
                    <a:pt x="132843" y="44933"/>
                  </a:lnTo>
                  <a:lnTo>
                    <a:pt x="131402" y="45068"/>
                  </a:lnTo>
                  <a:lnTo>
                    <a:pt x="129958" y="45025"/>
                  </a:lnTo>
                  <a:lnTo>
                    <a:pt x="128970" y="45054"/>
                  </a:lnTo>
                  <a:lnTo>
                    <a:pt x="128014" y="44772"/>
                  </a:lnTo>
                  <a:lnTo>
                    <a:pt x="119807" y="44327"/>
                  </a:lnTo>
                  <a:lnTo>
                    <a:pt x="112645" y="43287"/>
                  </a:lnTo>
                  <a:lnTo>
                    <a:pt x="99608" y="41889"/>
                  </a:lnTo>
                  <a:lnTo>
                    <a:pt x="93822" y="40869"/>
                  </a:lnTo>
                  <a:lnTo>
                    <a:pt x="81954" y="38965"/>
                  </a:lnTo>
                  <a:lnTo>
                    <a:pt x="75981" y="37480"/>
                  </a:lnTo>
                  <a:lnTo>
                    <a:pt x="65888" y="36587"/>
                  </a:lnTo>
                  <a:lnTo>
                    <a:pt x="62028" y="35495"/>
                  </a:lnTo>
                  <a:lnTo>
                    <a:pt x="20207" y="23163"/>
                  </a:lnTo>
                  <a:lnTo>
                    <a:pt x="806" y="654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E2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583910" y="3638285"/>
              <a:ext cx="189230" cy="59690"/>
            </a:xfrm>
            <a:custGeom>
              <a:avLst/>
              <a:gdLst/>
              <a:ahLst/>
              <a:cxnLst/>
              <a:rect l="l" t="t" r="r" b="b"/>
              <a:pathLst>
                <a:path w="189229" h="59689">
                  <a:moveTo>
                    <a:pt x="1088" y="0"/>
                  </a:moveTo>
                  <a:lnTo>
                    <a:pt x="461" y="31"/>
                  </a:lnTo>
                  <a:lnTo>
                    <a:pt x="31" y="755"/>
                  </a:lnTo>
                  <a:lnTo>
                    <a:pt x="0" y="1585"/>
                  </a:lnTo>
                  <a:lnTo>
                    <a:pt x="172" y="6016"/>
                  </a:lnTo>
                  <a:lnTo>
                    <a:pt x="744" y="9609"/>
                  </a:lnTo>
                  <a:lnTo>
                    <a:pt x="1764" y="13119"/>
                  </a:lnTo>
                  <a:lnTo>
                    <a:pt x="2174" y="13395"/>
                  </a:lnTo>
                  <a:lnTo>
                    <a:pt x="2187" y="13877"/>
                  </a:lnTo>
                  <a:lnTo>
                    <a:pt x="31522" y="41245"/>
                  </a:lnTo>
                  <a:lnTo>
                    <a:pt x="39319" y="43643"/>
                  </a:lnTo>
                  <a:lnTo>
                    <a:pt x="43189" y="45220"/>
                  </a:lnTo>
                  <a:lnTo>
                    <a:pt x="50638" y="46699"/>
                  </a:lnTo>
                  <a:lnTo>
                    <a:pt x="53946" y="47593"/>
                  </a:lnTo>
                  <a:lnTo>
                    <a:pt x="61010" y="48578"/>
                  </a:lnTo>
                  <a:lnTo>
                    <a:pt x="64628" y="49491"/>
                  </a:lnTo>
                  <a:lnTo>
                    <a:pt x="69875" y="50215"/>
                  </a:lnTo>
                  <a:lnTo>
                    <a:pt x="71411" y="50643"/>
                  </a:lnTo>
                  <a:lnTo>
                    <a:pt x="74334" y="50738"/>
                  </a:lnTo>
                  <a:lnTo>
                    <a:pt x="75698" y="50864"/>
                  </a:lnTo>
                  <a:lnTo>
                    <a:pt x="82102" y="52360"/>
                  </a:lnTo>
                  <a:lnTo>
                    <a:pt x="87319" y="52955"/>
                  </a:lnTo>
                  <a:lnTo>
                    <a:pt x="93829" y="54282"/>
                  </a:lnTo>
                  <a:lnTo>
                    <a:pt x="95222" y="54457"/>
                  </a:lnTo>
                  <a:lnTo>
                    <a:pt x="100663" y="55296"/>
                  </a:lnTo>
                  <a:lnTo>
                    <a:pt x="106768" y="56143"/>
                  </a:lnTo>
                  <a:lnTo>
                    <a:pt x="110277" y="56367"/>
                  </a:lnTo>
                  <a:lnTo>
                    <a:pt x="115802" y="57022"/>
                  </a:lnTo>
                  <a:lnTo>
                    <a:pt x="118447" y="57229"/>
                  </a:lnTo>
                  <a:lnTo>
                    <a:pt x="122568" y="57883"/>
                  </a:lnTo>
                  <a:lnTo>
                    <a:pt x="124095" y="57786"/>
                  </a:lnTo>
                  <a:lnTo>
                    <a:pt x="127570" y="58334"/>
                  </a:lnTo>
                  <a:lnTo>
                    <a:pt x="129583" y="58228"/>
                  </a:lnTo>
                  <a:lnTo>
                    <a:pt x="131550" y="58581"/>
                  </a:lnTo>
                  <a:lnTo>
                    <a:pt x="132012" y="58188"/>
                  </a:lnTo>
                  <a:lnTo>
                    <a:pt x="132572" y="58274"/>
                  </a:lnTo>
                  <a:lnTo>
                    <a:pt x="134470" y="58228"/>
                  </a:lnTo>
                  <a:lnTo>
                    <a:pt x="135817" y="58498"/>
                  </a:lnTo>
                  <a:lnTo>
                    <a:pt x="143998" y="58716"/>
                  </a:lnTo>
                  <a:lnTo>
                    <a:pt x="150838" y="59015"/>
                  </a:lnTo>
                  <a:lnTo>
                    <a:pt x="163769" y="59351"/>
                  </a:lnTo>
                  <a:lnTo>
                    <a:pt x="179556" y="59434"/>
                  </a:lnTo>
                  <a:lnTo>
                    <a:pt x="183123" y="58903"/>
                  </a:lnTo>
                  <a:lnTo>
                    <a:pt x="186712" y="59047"/>
                  </a:lnTo>
                  <a:lnTo>
                    <a:pt x="187433" y="58992"/>
                  </a:lnTo>
                  <a:lnTo>
                    <a:pt x="188203" y="59176"/>
                  </a:lnTo>
                  <a:lnTo>
                    <a:pt x="188806" y="58581"/>
                  </a:lnTo>
                  <a:lnTo>
                    <a:pt x="188473" y="57389"/>
                  </a:lnTo>
                  <a:lnTo>
                    <a:pt x="183801" y="57533"/>
                  </a:lnTo>
                  <a:lnTo>
                    <a:pt x="181041" y="57321"/>
                  </a:lnTo>
                  <a:lnTo>
                    <a:pt x="172202" y="57318"/>
                  </a:lnTo>
                  <a:lnTo>
                    <a:pt x="166118" y="57074"/>
                  </a:lnTo>
                  <a:lnTo>
                    <a:pt x="152242" y="56229"/>
                  </a:lnTo>
                  <a:lnTo>
                    <a:pt x="144426" y="56126"/>
                  </a:lnTo>
                  <a:lnTo>
                    <a:pt x="136615" y="55798"/>
                  </a:lnTo>
                  <a:lnTo>
                    <a:pt x="135386" y="55818"/>
                  </a:lnTo>
                  <a:lnTo>
                    <a:pt x="134154" y="55994"/>
                  </a:lnTo>
                  <a:lnTo>
                    <a:pt x="132572" y="55566"/>
                  </a:lnTo>
                  <a:lnTo>
                    <a:pt x="129772" y="55632"/>
                  </a:lnTo>
                  <a:lnTo>
                    <a:pt x="127171" y="55416"/>
                  </a:lnTo>
                  <a:lnTo>
                    <a:pt x="113821" y="53851"/>
                  </a:lnTo>
                  <a:lnTo>
                    <a:pt x="102820" y="52728"/>
                  </a:lnTo>
                  <a:lnTo>
                    <a:pt x="97278" y="51694"/>
                  </a:lnTo>
                  <a:lnTo>
                    <a:pt x="85694" y="50353"/>
                  </a:lnTo>
                  <a:lnTo>
                    <a:pt x="79819" y="48856"/>
                  </a:lnTo>
                  <a:lnTo>
                    <a:pt x="73237" y="48492"/>
                  </a:lnTo>
                  <a:lnTo>
                    <a:pt x="72580" y="48265"/>
                  </a:lnTo>
                  <a:lnTo>
                    <a:pt x="71569" y="49485"/>
                  </a:lnTo>
                  <a:lnTo>
                    <a:pt x="70877" y="49187"/>
                  </a:lnTo>
                  <a:lnTo>
                    <a:pt x="64393" y="47831"/>
                  </a:lnTo>
                  <a:lnTo>
                    <a:pt x="58739" y="46246"/>
                  </a:lnTo>
                  <a:lnTo>
                    <a:pt x="51436" y="44281"/>
                  </a:lnTo>
                  <a:lnTo>
                    <a:pt x="50348" y="44123"/>
                  </a:lnTo>
                  <a:lnTo>
                    <a:pt x="49722" y="43962"/>
                  </a:lnTo>
                  <a:lnTo>
                    <a:pt x="49116" y="43727"/>
                  </a:lnTo>
                  <a:lnTo>
                    <a:pt x="47850" y="43442"/>
                  </a:lnTo>
                  <a:lnTo>
                    <a:pt x="47451" y="43267"/>
                  </a:lnTo>
                  <a:lnTo>
                    <a:pt x="9533" y="24938"/>
                  </a:lnTo>
                  <a:lnTo>
                    <a:pt x="758" y="7343"/>
                  </a:lnTo>
                  <a:lnTo>
                    <a:pt x="968" y="462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DCB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584379" y="3560160"/>
              <a:ext cx="50165" cy="71755"/>
            </a:xfrm>
            <a:custGeom>
              <a:avLst/>
              <a:gdLst/>
              <a:ahLst/>
              <a:cxnLst/>
              <a:rect l="l" t="t" r="r" b="b"/>
              <a:pathLst>
                <a:path w="50164" h="71754">
                  <a:moveTo>
                    <a:pt x="8183" y="37600"/>
                  </a:moveTo>
                  <a:lnTo>
                    <a:pt x="972" y="64190"/>
                  </a:lnTo>
                  <a:lnTo>
                    <a:pt x="385" y="66982"/>
                  </a:lnTo>
                  <a:lnTo>
                    <a:pt x="296" y="69641"/>
                  </a:lnTo>
                  <a:lnTo>
                    <a:pt x="0" y="70322"/>
                  </a:lnTo>
                  <a:lnTo>
                    <a:pt x="213" y="71034"/>
                  </a:lnTo>
                  <a:lnTo>
                    <a:pt x="158" y="71732"/>
                  </a:lnTo>
                  <a:lnTo>
                    <a:pt x="980" y="71732"/>
                  </a:lnTo>
                  <a:lnTo>
                    <a:pt x="1050" y="67479"/>
                  </a:lnTo>
                  <a:lnTo>
                    <a:pt x="2229" y="64380"/>
                  </a:lnTo>
                  <a:lnTo>
                    <a:pt x="2301" y="64190"/>
                  </a:lnTo>
                  <a:lnTo>
                    <a:pt x="3483" y="58704"/>
                  </a:lnTo>
                  <a:lnTo>
                    <a:pt x="4310" y="56760"/>
                  </a:lnTo>
                  <a:lnTo>
                    <a:pt x="6451" y="52084"/>
                  </a:lnTo>
                  <a:lnTo>
                    <a:pt x="6567" y="51832"/>
                  </a:lnTo>
                  <a:lnTo>
                    <a:pt x="9220" y="50074"/>
                  </a:lnTo>
                  <a:lnTo>
                    <a:pt x="16117" y="50074"/>
                  </a:lnTo>
                  <a:lnTo>
                    <a:pt x="16997" y="48285"/>
                  </a:lnTo>
                  <a:lnTo>
                    <a:pt x="12737" y="48285"/>
                  </a:lnTo>
                  <a:lnTo>
                    <a:pt x="9781" y="46469"/>
                  </a:lnTo>
                  <a:lnTo>
                    <a:pt x="9586" y="45321"/>
                  </a:lnTo>
                  <a:lnTo>
                    <a:pt x="9544" y="37957"/>
                  </a:lnTo>
                  <a:lnTo>
                    <a:pt x="10060" y="37957"/>
                  </a:lnTo>
                  <a:lnTo>
                    <a:pt x="8183" y="37600"/>
                  </a:lnTo>
                  <a:close/>
                </a:path>
                <a:path w="50164" h="71754">
                  <a:moveTo>
                    <a:pt x="16117" y="50074"/>
                  </a:moveTo>
                  <a:lnTo>
                    <a:pt x="9220" y="50074"/>
                  </a:lnTo>
                  <a:lnTo>
                    <a:pt x="13685" y="52604"/>
                  </a:lnTo>
                  <a:lnTo>
                    <a:pt x="14850" y="52084"/>
                  </a:lnTo>
                  <a:lnTo>
                    <a:pt x="15990" y="50355"/>
                  </a:lnTo>
                  <a:lnTo>
                    <a:pt x="16117" y="50074"/>
                  </a:lnTo>
                  <a:close/>
                </a:path>
                <a:path w="50164" h="71754">
                  <a:moveTo>
                    <a:pt x="48894" y="0"/>
                  </a:moveTo>
                  <a:lnTo>
                    <a:pt x="48742" y="321"/>
                  </a:lnTo>
                  <a:lnTo>
                    <a:pt x="48639" y="537"/>
                  </a:lnTo>
                  <a:lnTo>
                    <a:pt x="48533" y="761"/>
                  </a:lnTo>
                  <a:lnTo>
                    <a:pt x="46189" y="2943"/>
                  </a:lnTo>
                  <a:lnTo>
                    <a:pt x="44533" y="4899"/>
                  </a:lnTo>
                  <a:lnTo>
                    <a:pt x="42563" y="6533"/>
                  </a:lnTo>
                  <a:lnTo>
                    <a:pt x="41492" y="7682"/>
                  </a:lnTo>
                  <a:lnTo>
                    <a:pt x="40375" y="8788"/>
                  </a:lnTo>
                  <a:lnTo>
                    <a:pt x="36530" y="13880"/>
                  </a:lnTo>
                  <a:lnTo>
                    <a:pt x="33569" y="17671"/>
                  </a:lnTo>
                  <a:lnTo>
                    <a:pt x="30479" y="21859"/>
                  </a:lnTo>
                  <a:lnTo>
                    <a:pt x="30316" y="22221"/>
                  </a:lnTo>
                  <a:lnTo>
                    <a:pt x="30069" y="22528"/>
                  </a:lnTo>
                  <a:lnTo>
                    <a:pt x="29954" y="22746"/>
                  </a:lnTo>
                  <a:lnTo>
                    <a:pt x="29845" y="22964"/>
                  </a:lnTo>
                  <a:lnTo>
                    <a:pt x="29730" y="23186"/>
                  </a:lnTo>
                  <a:lnTo>
                    <a:pt x="29494" y="23496"/>
                  </a:lnTo>
                  <a:lnTo>
                    <a:pt x="29339" y="23861"/>
                  </a:lnTo>
                  <a:lnTo>
                    <a:pt x="28685" y="24668"/>
                  </a:lnTo>
                  <a:lnTo>
                    <a:pt x="28171" y="25104"/>
                  </a:lnTo>
                  <a:lnTo>
                    <a:pt x="28090" y="25805"/>
                  </a:lnTo>
                  <a:lnTo>
                    <a:pt x="27860" y="26118"/>
                  </a:lnTo>
                  <a:lnTo>
                    <a:pt x="27702" y="26480"/>
                  </a:lnTo>
                  <a:lnTo>
                    <a:pt x="27211" y="27100"/>
                  </a:lnTo>
                  <a:lnTo>
                    <a:pt x="27048" y="27462"/>
                  </a:lnTo>
                  <a:lnTo>
                    <a:pt x="26795" y="27772"/>
                  </a:lnTo>
                  <a:lnTo>
                    <a:pt x="26740" y="28528"/>
                  </a:lnTo>
                  <a:lnTo>
                    <a:pt x="26232" y="29048"/>
                  </a:lnTo>
                  <a:lnTo>
                    <a:pt x="23949" y="32675"/>
                  </a:lnTo>
                  <a:lnTo>
                    <a:pt x="22094" y="35742"/>
                  </a:lnTo>
                  <a:lnTo>
                    <a:pt x="19099" y="41412"/>
                  </a:lnTo>
                  <a:lnTo>
                    <a:pt x="17620" y="43816"/>
                  </a:lnTo>
                  <a:lnTo>
                    <a:pt x="15043" y="47894"/>
                  </a:lnTo>
                  <a:lnTo>
                    <a:pt x="12737" y="48285"/>
                  </a:lnTo>
                  <a:lnTo>
                    <a:pt x="16997" y="48285"/>
                  </a:lnTo>
                  <a:lnTo>
                    <a:pt x="38258" y="14427"/>
                  </a:lnTo>
                  <a:lnTo>
                    <a:pt x="49719" y="1751"/>
                  </a:lnTo>
                  <a:lnTo>
                    <a:pt x="49914" y="1022"/>
                  </a:lnTo>
                  <a:lnTo>
                    <a:pt x="49922" y="537"/>
                  </a:lnTo>
                  <a:lnTo>
                    <a:pt x="49785" y="321"/>
                  </a:lnTo>
                  <a:lnTo>
                    <a:pt x="48894" y="0"/>
                  </a:lnTo>
                  <a:close/>
                </a:path>
              </a:pathLst>
            </a:custGeom>
            <a:solidFill>
              <a:srgbClr val="E3A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584131" y="3629801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70">
                  <a:moveTo>
                    <a:pt x="554" y="0"/>
                  </a:moveTo>
                  <a:lnTo>
                    <a:pt x="120" y="379"/>
                  </a:lnTo>
                  <a:lnTo>
                    <a:pt x="248" y="896"/>
                  </a:lnTo>
                  <a:lnTo>
                    <a:pt x="251" y="8515"/>
                  </a:lnTo>
                  <a:lnTo>
                    <a:pt x="323" y="8650"/>
                  </a:lnTo>
                  <a:lnTo>
                    <a:pt x="489" y="8808"/>
                  </a:lnTo>
                  <a:lnTo>
                    <a:pt x="0" y="10939"/>
                  </a:lnTo>
                  <a:lnTo>
                    <a:pt x="19580" y="41188"/>
                  </a:lnTo>
                  <a:lnTo>
                    <a:pt x="25042" y="44818"/>
                  </a:lnTo>
                  <a:lnTo>
                    <a:pt x="29128" y="46271"/>
                  </a:lnTo>
                  <a:lnTo>
                    <a:pt x="36425" y="49178"/>
                  </a:lnTo>
                  <a:lnTo>
                    <a:pt x="39847" y="50063"/>
                  </a:lnTo>
                  <a:lnTo>
                    <a:pt x="45889" y="51987"/>
                  </a:lnTo>
                  <a:lnTo>
                    <a:pt x="47316" y="52027"/>
                  </a:lnTo>
                  <a:lnTo>
                    <a:pt x="47242" y="50996"/>
                  </a:lnTo>
                  <a:lnTo>
                    <a:pt x="46326" y="50996"/>
                  </a:lnTo>
                  <a:lnTo>
                    <a:pt x="41883" y="49523"/>
                  </a:lnTo>
                  <a:lnTo>
                    <a:pt x="12686" y="33172"/>
                  </a:lnTo>
                  <a:lnTo>
                    <a:pt x="10243" y="30426"/>
                  </a:lnTo>
                  <a:lnTo>
                    <a:pt x="7700" y="27755"/>
                  </a:lnTo>
                  <a:lnTo>
                    <a:pt x="5960" y="24470"/>
                  </a:lnTo>
                  <a:lnTo>
                    <a:pt x="2684" y="18628"/>
                  </a:lnTo>
                  <a:lnTo>
                    <a:pt x="1388" y="12269"/>
                  </a:lnTo>
                  <a:lnTo>
                    <a:pt x="1040" y="5660"/>
                  </a:lnTo>
                  <a:lnTo>
                    <a:pt x="947" y="4534"/>
                  </a:lnTo>
                  <a:lnTo>
                    <a:pt x="1360" y="3337"/>
                  </a:lnTo>
                  <a:lnTo>
                    <a:pt x="575" y="2306"/>
                  </a:lnTo>
                  <a:lnTo>
                    <a:pt x="551" y="5"/>
                  </a:lnTo>
                  <a:close/>
                </a:path>
              </a:pathLst>
            </a:custGeom>
            <a:solidFill>
              <a:srgbClr val="DDB3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806020" y="3804799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235" y="0"/>
                  </a:moveTo>
                  <a:lnTo>
                    <a:pt x="0" y="376"/>
                  </a:lnTo>
                  <a:lnTo>
                    <a:pt x="356" y="373"/>
                  </a:lnTo>
                  <a:lnTo>
                    <a:pt x="737" y="445"/>
                  </a:lnTo>
                  <a:lnTo>
                    <a:pt x="970" y="57"/>
                  </a:lnTo>
                  <a:lnTo>
                    <a:pt x="614" y="6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992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88783" y="3505688"/>
              <a:ext cx="170180" cy="55880"/>
            </a:xfrm>
            <a:custGeom>
              <a:avLst/>
              <a:gdLst/>
              <a:ahLst/>
              <a:cxnLst/>
              <a:rect l="l" t="t" r="r" b="b"/>
              <a:pathLst>
                <a:path w="170179" h="55879">
                  <a:moveTo>
                    <a:pt x="64044" y="0"/>
                  </a:moveTo>
                  <a:lnTo>
                    <a:pt x="61979" y="143"/>
                  </a:lnTo>
                  <a:lnTo>
                    <a:pt x="57551" y="603"/>
                  </a:lnTo>
                  <a:lnTo>
                    <a:pt x="55145" y="459"/>
                  </a:lnTo>
                  <a:lnTo>
                    <a:pt x="51107" y="947"/>
                  </a:lnTo>
                  <a:lnTo>
                    <a:pt x="49382" y="890"/>
                  </a:lnTo>
                  <a:lnTo>
                    <a:pt x="43989" y="1895"/>
                  </a:lnTo>
                  <a:lnTo>
                    <a:pt x="40138" y="1981"/>
                  </a:lnTo>
                  <a:lnTo>
                    <a:pt x="33878" y="3187"/>
                  </a:lnTo>
                  <a:lnTo>
                    <a:pt x="25835" y="4336"/>
                  </a:lnTo>
                  <a:lnTo>
                    <a:pt x="22943" y="5255"/>
                  </a:lnTo>
                  <a:lnTo>
                    <a:pt x="17866" y="6749"/>
                  </a:lnTo>
                  <a:lnTo>
                    <a:pt x="15615" y="7180"/>
                  </a:lnTo>
                  <a:lnTo>
                    <a:pt x="13608" y="8300"/>
                  </a:lnTo>
                  <a:lnTo>
                    <a:pt x="12425" y="9219"/>
                  </a:lnTo>
                  <a:lnTo>
                    <a:pt x="10877" y="9707"/>
                  </a:lnTo>
                  <a:lnTo>
                    <a:pt x="9160" y="12321"/>
                  </a:lnTo>
                  <a:lnTo>
                    <a:pt x="7945" y="13125"/>
                  </a:lnTo>
                  <a:lnTo>
                    <a:pt x="4809" y="14704"/>
                  </a:lnTo>
                  <a:lnTo>
                    <a:pt x="3129" y="15767"/>
                  </a:lnTo>
                  <a:lnTo>
                    <a:pt x="1338" y="16657"/>
                  </a:lnTo>
                  <a:lnTo>
                    <a:pt x="763" y="17174"/>
                  </a:lnTo>
                  <a:lnTo>
                    <a:pt x="63" y="17605"/>
                  </a:lnTo>
                  <a:lnTo>
                    <a:pt x="0" y="18495"/>
                  </a:lnTo>
                  <a:lnTo>
                    <a:pt x="559" y="20133"/>
                  </a:lnTo>
                  <a:lnTo>
                    <a:pt x="1855" y="19932"/>
                  </a:lnTo>
                  <a:lnTo>
                    <a:pt x="7391" y="18639"/>
                  </a:lnTo>
                  <a:lnTo>
                    <a:pt x="11647" y="17490"/>
                  </a:lnTo>
                  <a:lnTo>
                    <a:pt x="23124" y="14733"/>
                  </a:lnTo>
                  <a:lnTo>
                    <a:pt x="27991" y="14618"/>
                  </a:lnTo>
                  <a:lnTo>
                    <a:pt x="28991" y="14877"/>
                  </a:lnTo>
                  <a:lnTo>
                    <a:pt x="30613" y="16600"/>
                  </a:lnTo>
                  <a:lnTo>
                    <a:pt x="31661" y="17031"/>
                  </a:lnTo>
                  <a:lnTo>
                    <a:pt x="39294" y="19070"/>
                  </a:lnTo>
                  <a:lnTo>
                    <a:pt x="45933" y="19099"/>
                  </a:lnTo>
                  <a:lnTo>
                    <a:pt x="55891" y="18668"/>
                  </a:lnTo>
                  <a:lnTo>
                    <a:pt x="59188" y="18668"/>
                  </a:lnTo>
                  <a:lnTo>
                    <a:pt x="69474" y="19070"/>
                  </a:lnTo>
                  <a:lnTo>
                    <a:pt x="74611" y="17031"/>
                  </a:lnTo>
                  <a:lnTo>
                    <a:pt x="74783" y="14762"/>
                  </a:lnTo>
                  <a:lnTo>
                    <a:pt x="73841" y="14389"/>
                  </a:lnTo>
                  <a:lnTo>
                    <a:pt x="73009" y="13958"/>
                  </a:lnTo>
                  <a:lnTo>
                    <a:pt x="71148" y="13125"/>
                  </a:lnTo>
                  <a:lnTo>
                    <a:pt x="69235" y="12407"/>
                  </a:lnTo>
                  <a:lnTo>
                    <a:pt x="67375" y="11488"/>
                  </a:lnTo>
                  <a:lnTo>
                    <a:pt x="67742" y="10971"/>
                  </a:lnTo>
                  <a:lnTo>
                    <a:pt x="68164" y="11028"/>
                  </a:lnTo>
                  <a:lnTo>
                    <a:pt x="71949" y="11201"/>
                  </a:lnTo>
                  <a:lnTo>
                    <a:pt x="75352" y="10540"/>
                  </a:lnTo>
                  <a:lnTo>
                    <a:pt x="80265" y="10741"/>
                  </a:lnTo>
                  <a:lnTo>
                    <a:pt x="81707" y="10540"/>
                  </a:lnTo>
                  <a:lnTo>
                    <a:pt x="84931" y="9678"/>
                  </a:lnTo>
                  <a:lnTo>
                    <a:pt x="85101" y="9564"/>
                  </a:lnTo>
                  <a:lnTo>
                    <a:pt x="84460" y="6490"/>
                  </a:lnTo>
                  <a:lnTo>
                    <a:pt x="84894" y="5973"/>
                  </a:lnTo>
                  <a:lnTo>
                    <a:pt x="88547" y="5715"/>
                  </a:lnTo>
                  <a:lnTo>
                    <a:pt x="93827" y="7812"/>
                  </a:lnTo>
                  <a:lnTo>
                    <a:pt x="98301" y="7754"/>
                  </a:lnTo>
                  <a:lnTo>
                    <a:pt x="106347" y="9305"/>
                  </a:lnTo>
                  <a:lnTo>
                    <a:pt x="109997" y="10282"/>
                  </a:lnTo>
                  <a:lnTo>
                    <a:pt x="117259" y="12062"/>
                  </a:lnTo>
                  <a:lnTo>
                    <a:pt x="120536" y="13987"/>
                  </a:lnTo>
                  <a:lnTo>
                    <a:pt x="124645" y="14417"/>
                  </a:lnTo>
                  <a:lnTo>
                    <a:pt x="124987" y="14618"/>
                  </a:lnTo>
                  <a:lnTo>
                    <a:pt x="128329" y="16083"/>
                  </a:lnTo>
                  <a:lnTo>
                    <a:pt x="131359" y="17261"/>
                  </a:lnTo>
                  <a:lnTo>
                    <a:pt x="138503" y="21109"/>
                  </a:lnTo>
                  <a:lnTo>
                    <a:pt x="142951" y="23005"/>
                  </a:lnTo>
                  <a:lnTo>
                    <a:pt x="148915" y="28577"/>
                  </a:lnTo>
                  <a:lnTo>
                    <a:pt x="151141" y="30817"/>
                  </a:lnTo>
                  <a:lnTo>
                    <a:pt x="151480" y="37480"/>
                  </a:lnTo>
                  <a:lnTo>
                    <a:pt x="153191" y="39807"/>
                  </a:lnTo>
                  <a:lnTo>
                    <a:pt x="157573" y="44201"/>
                  </a:lnTo>
                  <a:lnTo>
                    <a:pt x="159893" y="46297"/>
                  </a:lnTo>
                  <a:lnTo>
                    <a:pt x="163741" y="50672"/>
                  </a:lnTo>
                  <a:lnTo>
                    <a:pt x="168031" y="54965"/>
                  </a:lnTo>
                  <a:lnTo>
                    <a:pt x="168425" y="55557"/>
                  </a:lnTo>
                  <a:lnTo>
                    <a:pt x="169200" y="55468"/>
                  </a:lnTo>
                  <a:lnTo>
                    <a:pt x="169708" y="54603"/>
                  </a:lnTo>
                  <a:lnTo>
                    <a:pt x="169007" y="54138"/>
                  </a:lnTo>
                  <a:lnTo>
                    <a:pt x="166116" y="51404"/>
                  </a:lnTo>
                  <a:lnTo>
                    <a:pt x="163991" y="48854"/>
                  </a:lnTo>
                  <a:lnTo>
                    <a:pt x="159928" y="44545"/>
                  </a:lnTo>
                  <a:lnTo>
                    <a:pt x="158047" y="42707"/>
                  </a:lnTo>
                  <a:lnTo>
                    <a:pt x="155511" y="39203"/>
                  </a:lnTo>
                  <a:lnTo>
                    <a:pt x="154977" y="37739"/>
                  </a:lnTo>
                  <a:lnTo>
                    <a:pt x="155658" y="35096"/>
                  </a:lnTo>
                  <a:lnTo>
                    <a:pt x="155752" y="34091"/>
                  </a:lnTo>
                  <a:lnTo>
                    <a:pt x="154360" y="30903"/>
                  </a:lnTo>
                  <a:lnTo>
                    <a:pt x="153260" y="28605"/>
                  </a:lnTo>
                  <a:lnTo>
                    <a:pt x="152212" y="26279"/>
                  </a:lnTo>
                  <a:lnTo>
                    <a:pt x="151689" y="25360"/>
                  </a:lnTo>
                  <a:lnTo>
                    <a:pt x="150764" y="24843"/>
                  </a:lnTo>
                  <a:lnTo>
                    <a:pt x="147876" y="22459"/>
                  </a:lnTo>
                  <a:lnTo>
                    <a:pt x="145711" y="20765"/>
                  </a:lnTo>
                  <a:lnTo>
                    <a:pt x="138624" y="17318"/>
                  </a:lnTo>
                  <a:lnTo>
                    <a:pt x="134135" y="14676"/>
                  </a:lnTo>
                  <a:lnTo>
                    <a:pt x="125845" y="11660"/>
                  </a:lnTo>
                  <a:lnTo>
                    <a:pt x="122506" y="10368"/>
                  </a:lnTo>
                  <a:lnTo>
                    <a:pt x="114655" y="7926"/>
                  </a:lnTo>
                  <a:lnTo>
                    <a:pt x="101836" y="4308"/>
                  </a:lnTo>
                  <a:lnTo>
                    <a:pt x="97681" y="3590"/>
                  </a:lnTo>
                  <a:lnTo>
                    <a:pt x="95510" y="3159"/>
                  </a:lnTo>
                  <a:lnTo>
                    <a:pt x="90028" y="2240"/>
                  </a:lnTo>
                  <a:lnTo>
                    <a:pt x="86806" y="1120"/>
                  </a:lnTo>
                  <a:lnTo>
                    <a:pt x="83389" y="1407"/>
                  </a:lnTo>
                  <a:lnTo>
                    <a:pt x="80371" y="746"/>
                  </a:lnTo>
                  <a:lnTo>
                    <a:pt x="77589" y="746"/>
                  </a:lnTo>
                  <a:lnTo>
                    <a:pt x="71949" y="229"/>
                  </a:lnTo>
                  <a:lnTo>
                    <a:pt x="69009" y="373"/>
                  </a:lnTo>
                  <a:lnTo>
                    <a:pt x="64044" y="0"/>
                  </a:lnTo>
                  <a:close/>
                </a:path>
              </a:pathLst>
            </a:custGeom>
            <a:solidFill>
              <a:srgbClr val="E1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847508" y="3539090"/>
              <a:ext cx="66040" cy="107314"/>
            </a:xfrm>
            <a:custGeom>
              <a:avLst/>
              <a:gdLst/>
              <a:ahLst/>
              <a:cxnLst/>
              <a:rect l="l" t="t" r="r" b="b"/>
              <a:pathLst>
                <a:path w="66039" h="107314">
                  <a:moveTo>
                    <a:pt x="2549" y="0"/>
                  </a:moveTo>
                  <a:lnTo>
                    <a:pt x="1550" y="143"/>
                  </a:lnTo>
                  <a:lnTo>
                    <a:pt x="1249" y="2843"/>
                  </a:lnTo>
                  <a:lnTo>
                    <a:pt x="473" y="4422"/>
                  </a:lnTo>
                  <a:lnTo>
                    <a:pt x="120" y="7467"/>
                  </a:lnTo>
                  <a:lnTo>
                    <a:pt x="0" y="8501"/>
                  </a:lnTo>
                  <a:lnTo>
                    <a:pt x="6746" y="16950"/>
                  </a:lnTo>
                  <a:lnTo>
                    <a:pt x="10897" y="21704"/>
                  </a:lnTo>
                  <a:lnTo>
                    <a:pt x="15418" y="26374"/>
                  </a:lnTo>
                  <a:lnTo>
                    <a:pt x="16014" y="26934"/>
                  </a:lnTo>
                  <a:lnTo>
                    <a:pt x="16732" y="27479"/>
                  </a:lnTo>
                  <a:lnTo>
                    <a:pt x="17077" y="28330"/>
                  </a:lnTo>
                  <a:lnTo>
                    <a:pt x="17191" y="28531"/>
                  </a:lnTo>
                  <a:lnTo>
                    <a:pt x="17335" y="28706"/>
                  </a:lnTo>
                  <a:lnTo>
                    <a:pt x="19776" y="30857"/>
                  </a:lnTo>
                  <a:lnTo>
                    <a:pt x="21757" y="33123"/>
                  </a:lnTo>
                  <a:lnTo>
                    <a:pt x="23595" y="35513"/>
                  </a:lnTo>
                  <a:lnTo>
                    <a:pt x="23767" y="35863"/>
                  </a:lnTo>
                  <a:lnTo>
                    <a:pt x="23997" y="36147"/>
                  </a:lnTo>
                  <a:lnTo>
                    <a:pt x="25867" y="37520"/>
                  </a:lnTo>
                  <a:lnTo>
                    <a:pt x="26803" y="38933"/>
                  </a:lnTo>
                  <a:lnTo>
                    <a:pt x="26926" y="39120"/>
                  </a:lnTo>
                  <a:lnTo>
                    <a:pt x="28994" y="41616"/>
                  </a:lnTo>
                  <a:lnTo>
                    <a:pt x="29798" y="42156"/>
                  </a:lnTo>
                  <a:lnTo>
                    <a:pt x="30179" y="43098"/>
                  </a:lnTo>
                  <a:lnTo>
                    <a:pt x="30257" y="43227"/>
                  </a:lnTo>
                  <a:lnTo>
                    <a:pt x="30401" y="43396"/>
                  </a:lnTo>
                  <a:lnTo>
                    <a:pt x="31061" y="43934"/>
                  </a:lnTo>
                  <a:lnTo>
                    <a:pt x="31521" y="44364"/>
                  </a:lnTo>
                  <a:lnTo>
                    <a:pt x="31779" y="44976"/>
                  </a:lnTo>
                  <a:lnTo>
                    <a:pt x="31894" y="45160"/>
                  </a:lnTo>
                  <a:lnTo>
                    <a:pt x="32099" y="45401"/>
                  </a:lnTo>
                  <a:lnTo>
                    <a:pt x="32669" y="45855"/>
                  </a:lnTo>
                  <a:lnTo>
                    <a:pt x="33129" y="46280"/>
                  </a:lnTo>
                  <a:lnTo>
                    <a:pt x="33502" y="46961"/>
                  </a:lnTo>
                  <a:lnTo>
                    <a:pt x="33674" y="47182"/>
                  </a:lnTo>
                  <a:lnTo>
                    <a:pt x="34324" y="47842"/>
                  </a:lnTo>
                  <a:lnTo>
                    <a:pt x="34552" y="48124"/>
                  </a:lnTo>
                  <a:lnTo>
                    <a:pt x="34823" y="48761"/>
                  </a:lnTo>
                  <a:lnTo>
                    <a:pt x="35110" y="49072"/>
                  </a:lnTo>
                  <a:lnTo>
                    <a:pt x="35512" y="49359"/>
                  </a:lnTo>
                  <a:lnTo>
                    <a:pt x="35828" y="49704"/>
                  </a:lnTo>
                  <a:lnTo>
                    <a:pt x="36144" y="50238"/>
                  </a:lnTo>
                  <a:lnTo>
                    <a:pt x="36718" y="50898"/>
                  </a:lnTo>
                  <a:lnTo>
                    <a:pt x="37178" y="51338"/>
                  </a:lnTo>
                  <a:lnTo>
                    <a:pt x="37350" y="51958"/>
                  </a:lnTo>
                  <a:lnTo>
                    <a:pt x="39188" y="53857"/>
                  </a:lnTo>
                  <a:lnTo>
                    <a:pt x="39676" y="54658"/>
                  </a:lnTo>
                  <a:lnTo>
                    <a:pt x="40049" y="55519"/>
                  </a:lnTo>
                  <a:lnTo>
                    <a:pt x="43811" y="60643"/>
                  </a:lnTo>
                  <a:lnTo>
                    <a:pt x="46768" y="65738"/>
                  </a:lnTo>
                  <a:lnTo>
                    <a:pt x="51281" y="74021"/>
                  </a:lnTo>
                  <a:lnTo>
                    <a:pt x="51961" y="75371"/>
                  </a:lnTo>
                  <a:lnTo>
                    <a:pt x="55383" y="82368"/>
                  </a:lnTo>
                  <a:lnTo>
                    <a:pt x="55901" y="83373"/>
                  </a:lnTo>
                  <a:lnTo>
                    <a:pt x="61586" y="94468"/>
                  </a:lnTo>
                  <a:lnTo>
                    <a:pt x="62662" y="99103"/>
                  </a:lnTo>
                  <a:lnTo>
                    <a:pt x="63194" y="101521"/>
                  </a:lnTo>
                  <a:lnTo>
                    <a:pt x="63489" y="103463"/>
                  </a:lnTo>
                  <a:lnTo>
                    <a:pt x="64129" y="107217"/>
                  </a:lnTo>
                  <a:lnTo>
                    <a:pt x="65434" y="107217"/>
                  </a:lnTo>
                  <a:lnTo>
                    <a:pt x="65434" y="106467"/>
                  </a:lnTo>
                  <a:lnTo>
                    <a:pt x="65979" y="105186"/>
                  </a:lnTo>
                  <a:lnTo>
                    <a:pt x="65233" y="104296"/>
                  </a:lnTo>
                  <a:lnTo>
                    <a:pt x="65721" y="103463"/>
                  </a:lnTo>
                  <a:lnTo>
                    <a:pt x="65836" y="99103"/>
                  </a:lnTo>
                  <a:lnTo>
                    <a:pt x="65548" y="94950"/>
                  </a:lnTo>
                  <a:lnTo>
                    <a:pt x="65606" y="92911"/>
                  </a:lnTo>
                  <a:lnTo>
                    <a:pt x="64802" y="91030"/>
                  </a:lnTo>
                  <a:lnTo>
                    <a:pt x="64285" y="89878"/>
                  </a:lnTo>
                  <a:lnTo>
                    <a:pt x="64055" y="88657"/>
                  </a:lnTo>
                  <a:lnTo>
                    <a:pt x="63768" y="87448"/>
                  </a:lnTo>
                  <a:lnTo>
                    <a:pt x="63567" y="86503"/>
                  </a:lnTo>
                  <a:lnTo>
                    <a:pt x="63395" y="85538"/>
                  </a:lnTo>
                  <a:lnTo>
                    <a:pt x="62476" y="82597"/>
                  </a:lnTo>
                  <a:lnTo>
                    <a:pt x="61902" y="80570"/>
                  </a:lnTo>
                  <a:lnTo>
                    <a:pt x="60983" y="77083"/>
                  </a:lnTo>
                  <a:lnTo>
                    <a:pt x="60698" y="76118"/>
                  </a:lnTo>
                  <a:lnTo>
                    <a:pt x="57406" y="76118"/>
                  </a:lnTo>
                  <a:lnTo>
                    <a:pt x="57234" y="75621"/>
                  </a:lnTo>
                  <a:lnTo>
                    <a:pt x="57147" y="75371"/>
                  </a:lnTo>
                  <a:lnTo>
                    <a:pt x="56527" y="74630"/>
                  </a:lnTo>
                  <a:lnTo>
                    <a:pt x="56158" y="74234"/>
                  </a:lnTo>
                  <a:lnTo>
                    <a:pt x="56040" y="74021"/>
                  </a:lnTo>
                  <a:lnTo>
                    <a:pt x="53115" y="74021"/>
                  </a:lnTo>
                  <a:lnTo>
                    <a:pt x="31980" y="43098"/>
                  </a:lnTo>
                  <a:lnTo>
                    <a:pt x="30113" y="40562"/>
                  </a:lnTo>
                  <a:lnTo>
                    <a:pt x="29884" y="40114"/>
                  </a:lnTo>
                  <a:lnTo>
                    <a:pt x="24923" y="34471"/>
                  </a:lnTo>
                  <a:lnTo>
                    <a:pt x="16212" y="24742"/>
                  </a:lnTo>
                  <a:lnTo>
                    <a:pt x="11954" y="19788"/>
                  </a:lnTo>
                  <a:lnTo>
                    <a:pt x="9585" y="16950"/>
                  </a:lnTo>
                  <a:lnTo>
                    <a:pt x="7058" y="14216"/>
                  </a:lnTo>
                  <a:lnTo>
                    <a:pt x="4353" y="8817"/>
                  </a:lnTo>
                  <a:lnTo>
                    <a:pt x="5283" y="7467"/>
                  </a:lnTo>
                  <a:lnTo>
                    <a:pt x="13774" y="7467"/>
                  </a:lnTo>
                  <a:lnTo>
                    <a:pt x="10231" y="5141"/>
                  </a:lnTo>
                  <a:lnTo>
                    <a:pt x="6067" y="1263"/>
                  </a:lnTo>
                  <a:lnTo>
                    <a:pt x="4824" y="574"/>
                  </a:lnTo>
                  <a:lnTo>
                    <a:pt x="2549" y="0"/>
                  </a:lnTo>
                  <a:close/>
                </a:path>
                <a:path w="66039" h="107314">
                  <a:moveTo>
                    <a:pt x="42526" y="38359"/>
                  </a:moveTo>
                  <a:lnTo>
                    <a:pt x="42059" y="38933"/>
                  </a:lnTo>
                  <a:lnTo>
                    <a:pt x="42519" y="39396"/>
                  </a:lnTo>
                  <a:lnTo>
                    <a:pt x="45378" y="43934"/>
                  </a:lnTo>
                  <a:lnTo>
                    <a:pt x="50358" y="53150"/>
                  </a:lnTo>
                  <a:lnTo>
                    <a:pt x="52110" y="56901"/>
                  </a:lnTo>
                  <a:lnTo>
                    <a:pt x="53684" y="60643"/>
                  </a:lnTo>
                  <a:lnTo>
                    <a:pt x="56130" y="66930"/>
                  </a:lnTo>
                  <a:lnTo>
                    <a:pt x="57537" y="70314"/>
                  </a:lnTo>
                  <a:lnTo>
                    <a:pt x="58155" y="73410"/>
                  </a:lnTo>
                  <a:lnTo>
                    <a:pt x="58277" y="74021"/>
                  </a:lnTo>
                  <a:lnTo>
                    <a:pt x="58398" y="74630"/>
                  </a:lnTo>
                  <a:lnTo>
                    <a:pt x="58628" y="75371"/>
                  </a:lnTo>
                  <a:lnTo>
                    <a:pt x="58226" y="76118"/>
                  </a:lnTo>
                  <a:lnTo>
                    <a:pt x="60698" y="76118"/>
                  </a:lnTo>
                  <a:lnTo>
                    <a:pt x="60552" y="75621"/>
                  </a:lnTo>
                  <a:lnTo>
                    <a:pt x="59533" y="72657"/>
                  </a:lnTo>
                  <a:lnTo>
                    <a:pt x="58657" y="70911"/>
                  </a:lnTo>
                  <a:lnTo>
                    <a:pt x="58542" y="69104"/>
                  </a:lnTo>
                  <a:lnTo>
                    <a:pt x="58054" y="68754"/>
                  </a:lnTo>
                  <a:lnTo>
                    <a:pt x="57968" y="68200"/>
                  </a:lnTo>
                  <a:lnTo>
                    <a:pt x="57393" y="66514"/>
                  </a:lnTo>
                  <a:lnTo>
                    <a:pt x="57213" y="65738"/>
                  </a:lnTo>
                  <a:lnTo>
                    <a:pt x="57126" y="65362"/>
                  </a:lnTo>
                  <a:lnTo>
                    <a:pt x="54809" y="60936"/>
                  </a:lnTo>
                  <a:lnTo>
                    <a:pt x="53459" y="57516"/>
                  </a:lnTo>
                  <a:lnTo>
                    <a:pt x="50424" y="51338"/>
                  </a:lnTo>
                  <a:lnTo>
                    <a:pt x="46941" y="44522"/>
                  </a:lnTo>
                  <a:lnTo>
                    <a:pt x="45270" y="42156"/>
                  </a:lnTo>
                  <a:lnTo>
                    <a:pt x="43007" y="38557"/>
                  </a:lnTo>
                  <a:lnTo>
                    <a:pt x="42526" y="38359"/>
                  </a:lnTo>
                  <a:close/>
                </a:path>
                <a:path w="66039" h="107314">
                  <a:moveTo>
                    <a:pt x="55699" y="73410"/>
                  </a:moveTo>
                  <a:lnTo>
                    <a:pt x="53115" y="74021"/>
                  </a:lnTo>
                  <a:lnTo>
                    <a:pt x="56040" y="74021"/>
                  </a:lnTo>
                  <a:lnTo>
                    <a:pt x="55699" y="73410"/>
                  </a:lnTo>
                  <a:close/>
                </a:path>
                <a:path w="66039" h="107314">
                  <a:moveTo>
                    <a:pt x="13774" y="7467"/>
                  </a:moveTo>
                  <a:lnTo>
                    <a:pt x="5283" y="7467"/>
                  </a:lnTo>
                  <a:lnTo>
                    <a:pt x="8551" y="7668"/>
                  </a:lnTo>
                  <a:lnTo>
                    <a:pt x="9407" y="7984"/>
                  </a:lnTo>
                  <a:lnTo>
                    <a:pt x="41456" y="37747"/>
                  </a:lnTo>
                  <a:lnTo>
                    <a:pt x="41621" y="38359"/>
                  </a:lnTo>
                  <a:lnTo>
                    <a:pt x="41674" y="38557"/>
                  </a:lnTo>
                  <a:lnTo>
                    <a:pt x="41254" y="38557"/>
                  </a:lnTo>
                  <a:lnTo>
                    <a:pt x="42519" y="38359"/>
                  </a:lnTo>
                  <a:lnTo>
                    <a:pt x="42432" y="37520"/>
                  </a:lnTo>
                  <a:lnTo>
                    <a:pt x="41059" y="35863"/>
                  </a:lnTo>
                  <a:lnTo>
                    <a:pt x="40148" y="34471"/>
                  </a:lnTo>
                  <a:lnTo>
                    <a:pt x="36632" y="29570"/>
                  </a:lnTo>
                  <a:lnTo>
                    <a:pt x="17565" y="11258"/>
                  </a:lnTo>
                  <a:lnTo>
                    <a:pt x="17019" y="10195"/>
                  </a:lnTo>
                  <a:lnTo>
                    <a:pt x="13774" y="7467"/>
                  </a:lnTo>
                  <a:close/>
                </a:path>
              </a:pathLst>
            </a:custGeom>
            <a:solidFill>
              <a:srgbClr val="F1D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615100" y="3513988"/>
              <a:ext cx="87630" cy="67945"/>
            </a:xfrm>
            <a:custGeom>
              <a:avLst/>
              <a:gdLst/>
              <a:ahLst/>
              <a:cxnLst/>
              <a:rect l="l" t="t" r="r" b="b"/>
              <a:pathLst>
                <a:path w="87629" h="67945">
                  <a:moveTo>
                    <a:pt x="87283" y="0"/>
                  </a:moveTo>
                  <a:lnTo>
                    <a:pt x="51946" y="15537"/>
                  </a:lnTo>
                  <a:lnTo>
                    <a:pt x="44873" y="20276"/>
                  </a:lnTo>
                  <a:lnTo>
                    <a:pt x="40414" y="22775"/>
                  </a:lnTo>
                  <a:lnTo>
                    <a:pt x="38274" y="24441"/>
                  </a:lnTo>
                  <a:lnTo>
                    <a:pt x="33855" y="28002"/>
                  </a:lnTo>
                  <a:lnTo>
                    <a:pt x="27463" y="33545"/>
                  </a:lnTo>
                  <a:lnTo>
                    <a:pt x="25418" y="35067"/>
                  </a:lnTo>
                  <a:lnTo>
                    <a:pt x="21993" y="39117"/>
                  </a:lnTo>
                  <a:lnTo>
                    <a:pt x="19848" y="40955"/>
                  </a:lnTo>
                  <a:lnTo>
                    <a:pt x="15971" y="45849"/>
                  </a:lnTo>
                  <a:lnTo>
                    <a:pt x="13766" y="48457"/>
                  </a:lnTo>
                  <a:lnTo>
                    <a:pt x="11069" y="52323"/>
                  </a:lnTo>
                  <a:lnTo>
                    <a:pt x="8542" y="55709"/>
                  </a:lnTo>
                  <a:lnTo>
                    <a:pt x="7463" y="56932"/>
                  </a:lnTo>
                  <a:lnTo>
                    <a:pt x="4068" y="61815"/>
                  </a:lnTo>
                  <a:lnTo>
                    <a:pt x="1745" y="64859"/>
                  </a:lnTo>
                  <a:lnTo>
                    <a:pt x="574" y="66100"/>
                  </a:lnTo>
                  <a:lnTo>
                    <a:pt x="0" y="67717"/>
                  </a:lnTo>
                  <a:lnTo>
                    <a:pt x="832" y="67321"/>
                  </a:lnTo>
                  <a:lnTo>
                    <a:pt x="1200" y="66496"/>
                  </a:lnTo>
                  <a:lnTo>
                    <a:pt x="5559" y="61008"/>
                  </a:lnTo>
                  <a:lnTo>
                    <a:pt x="8827" y="56568"/>
                  </a:lnTo>
                  <a:lnTo>
                    <a:pt x="16985" y="47742"/>
                  </a:lnTo>
                  <a:lnTo>
                    <a:pt x="21823" y="42443"/>
                  </a:lnTo>
                  <a:lnTo>
                    <a:pt x="32586" y="32597"/>
                  </a:lnTo>
                  <a:lnTo>
                    <a:pt x="37990" y="27543"/>
                  </a:lnTo>
                  <a:lnTo>
                    <a:pt x="45488" y="22660"/>
                  </a:lnTo>
                  <a:lnTo>
                    <a:pt x="46794" y="21885"/>
                  </a:lnTo>
                  <a:lnTo>
                    <a:pt x="52902" y="17864"/>
                  </a:lnTo>
                  <a:lnTo>
                    <a:pt x="57962" y="15107"/>
                  </a:lnTo>
                  <a:lnTo>
                    <a:pt x="67099" y="10971"/>
                  </a:lnTo>
                  <a:lnTo>
                    <a:pt x="71297" y="10167"/>
                  </a:lnTo>
                  <a:lnTo>
                    <a:pt x="75191" y="8501"/>
                  </a:lnTo>
                  <a:lnTo>
                    <a:pt x="77511" y="7725"/>
                  </a:lnTo>
                  <a:lnTo>
                    <a:pt x="79484" y="6261"/>
                  </a:lnTo>
                  <a:lnTo>
                    <a:pt x="82310" y="4796"/>
                  </a:lnTo>
                  <a:lnTo>
                    <a:pt x="83085" y="4537"/>
                  </a:lnTo>
                  <a:lnTo>
                    <a:pt x="84190" y="2297"/>
                  </a:lnTo>
                  <a:lnTo>
                    <a:pt x="85394" y="1407"/>
                  </a:lnTo>
                  <a:lnTo>
                    <a:pt x="87438" y="775"/>
                  </a:lnTo>
                  <a:lnTo>
                    <a:pt x="87533" y="488"/>
                  </a:lnTo>
                  <a:lnTo>
                    <a:pt x="87283" y="0"/>
                  </a:lnTo>
                  <a:close/>
                </a:path>
              </a:pathLst>
            </a:custGeom>
            <a:solidFill>
              <a:srgbClr val="E6B7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841001" y="3531968"/>
              <a:ext cx="55880" cy="78105"/>
            </a:xfrm>
            <a:custGeom>
              <a:avLst/>
              <a:gdLst/>
              <a:ahLst/>
              <a:cxnLst/>
              <a:rect l="l" t="t" r="r" b="b"/>
              <a:pathLst>
                <a:path w="55879" h="78104">
                  <a:moveTo>
                    <a:pt x="0" y="0"/>
                  </a:moveTo>
                  <a:lnTo>
                    <a:pt x="149" y="2268"/>
                  </a:lnTo>
                  <a:lnTo>
                    <a:pt x="1389" y="4107"/>
                  </a:lnTo>
                  <a:lnTo>
                    <a:pt x="2986" y="7208"/>
                  </a:lnTo>
                  <a:lnTo>
                    <a:pt x="3127" y="8415"/>
                  </a:lnTo>
                  <a:lnTo>
                    <a:pt x="2452" y="11057"/>
                  </a:lnTo>
                  <a:lnTo>
                    <a:pt x="2607" y="12292"/>
                  </a:lnTo>
                  <a:lnTo>
                    <a:pt x="3819" y="14446"/>
                  </a:lnTo>
                  <a:lnTo>
                    <a:pt x="4407" y="15308"/>
                  </a:lnTo>
                  <a:lnTo>
                    <a:pt x="8809" y="19874"/>
                  </a:lnTo>
                  <a:lnTo>
                    <a:pt x="12232" y="23953"/>
                  </a:lnTo>
                  <a:lnTo>
                    <a:pt x="16448" y="28091"/>
                  </a:lnTo>
                  <a:lnTo>
                    <a:pt x="16996" y="28433"/>
                  </a:lnTo>
                  <a:lnTo>
                    <a:pt x="16996" y="29128"/>
                  </a:lnTo>
                  <a:lnTo>
                    <a:pt x="16812" y="29602"/>
                  </a:lnTo>
                  <a:lnTo>
                    <a:pt x="17163" y="29829"/>
                  </a:lnTo>
                  <a:lnTo>
                    <a:pt x="19069" y="31489"/>
                  </a:lnTo>
                  <a:lnTo>
                    <a:pt x="20655" y="32931"/>
                  </a:lnTo>
                  <a:lnTo>
                    <a:pt x="21631" y="34892"/>
                  </a:lnTo>
                  <a:lnTo>
                    <a:pt x="21918" y="35363"/>
                  </a:lnTo>
                  <a:lnTo>
                    <a:pt x="27489" y="41622"/>
                  </a:lnTo>
                  <a:lnTo>
                    <a:pt x="33031" y="47518"/>
                  </a:lnTo>
                  <a:lnTo>
                    <a:pt x="43024" y="59359"/>
                  </a:lnTo>
                  <a:lnTo>
                    <a:pt x="47417" y="65221"/>
                  </a:lnTo>
                  <a:lnTo>
                    <a:pt x="52414" y="73599"/>
                  </a:lnTo>
                  <a:lnTo>
                    <a:pt x="53304" y="75857"/>
                  </a:lnTo>
                  <a:lnTo>
                    <a:pt x="54941" y="77643"/>
                  </a:lnTo>
                  <a:lnTo>
                    <a:pt x="55113" y="77660"/>
                  </a:lnTo>
                  <a:lnTo>
                    <a:pt x="55257" y="77609"/>
                  </a:lnTo>
                  <a:lnTo>
                    <a:pt x="55774" y="76684"/>
                  </a:lnTo>
                  <a:lnTo>
                    <a:pt x="55113" y="76158"/>
                  </a:lnTo>
                  <a:lnTo>
                    <a:pt x="52385" y="71054"/>
                  </a:lnTo>
                  <a:lnTo>
                    <a:pt x="49686" y="66709"/>
                  </a:lnTo>
                  <a:lnTo>
                    <a:pt x="45695" y="60948"/>
                  </a:lnTo>
                  <a:lnTo>
                    <a:pt x="45120" y="60218"/>
                  </a:lnTo>
                  <a:lnTo>
                    <a:pt x="44517" y="59965"/>
                  </a:lnTo>
                  <a:lnTo>
                    <a:pt x="44402" y="59374"/>
                  </a:lnTo>
                  <a:lnTo>
                    <a:pt x="43771" y="58300"/>
                  </a:lnTo>
                  <a:lnTo>
                    <a:pt x="43168" y="57877"/>
                  </a:lnTo>
                  <a:lnTo>
                    <a:pt x="42507" y="56812"/>
                  </a:lnTo>
                  <a:lnTo>
                    <a:pt x="42134" y="56427"/>
                  </a:lnTo>
                  <a:lnTo>
                    <a:pt x="41847" y="55968"/>
                  </a:lnTo>
                  <a:lnTo>
                    <a:pt x="41502" y="55623"/>
                  </a:lnTo>
                  <a:lnTo>
                    <a:pt x="41129" y="55031"/>
                  </a:lnTo>
                  <a:lnTo>
                    <a:pt x="40554" y="54606"/>
                  </a:lnTo>
                  <a:lnTo>
                    <a:pt x="39837" y="53394"/>
                  </a:lnTo>
                  <a:lnTo>
                    <a:pt x="39262" y="52969"/>
                  </a:lnTo>
                  <a:lnTo>
                    <a:pt x="38889" y="52369"/>
                  </a:lnTo>
                  <a:lnTo>
                    <a:pt x="38200" y="51430"/>
                  </a:lnTo>
                  <a:lnTo>
                    <a:pt x="37625" y="51005"/>
                  </a:lnTo>
                  <a:lnTo>
                    <a:pt x="37252" y="50410"/>
                  </a:lnTo>
                  <a:lnTo>
                    <a:pt x="36936" y="50057"/>
                  </a:lnTo>
                  <a:lnTo>
                    <a:pt x="36391" y="49192"/>
                  </a:lnTo>
                  <a:lnTo>
                    <a:pt x="35501" y="48652"/>
                  </a:lnTo>
                  <a:lnTo>
                    <a:pt x="34984" y="47782"/>
                  </a:lnTo>
                  <a:lnTo>
                    <a:pt x="33691" y="46231"/>
                  </a:lnTo>
                  <a:lnTo>
                    <a:pt x="31050" y="43210"/>
                  </a:lnTo>
                  <a:lnTo>
                    <a:pt x="30734" y="43069"/>
                  </a:lnTo>
                  <a:lnTo>
                    <a:pt x="30533" y="42845"/>
                  </a:lnTo>
                  <a:lnTo>
                    <a:pt x="30389" y="42532"/>
                  </a:lnTo>
                  <a:lnTo>
                    <a:pt x="28379" y="40206"/>
                  </a:lnTo>
                  <a:lnTo>
                    <a:pt x="26254" y="37968"/>
                  </a:lnTo>
                  <a:lnTo>
                    <a:pt x="23871" y="35332"/>
                  </a:lnTo>
                  <a:lnTo>
                    <a:pt x="23411" y="34605"/>
                  </a:lnTo>
                  <a:lnTo>
                    <a:pt x="22665" y="34125"/>
                  </a:lnTo>
                  <a:lnTo>
                    <a:pt x="21487" y="32247"/>
                  </a:lnTo>
                  <a:lnTo>
                    <a:pt x="20367" y="31437"/>
                  </a:lnTo>
                  <a:lnTo>
                    <a:pt x="17496" y="28103"/>
                  </a:lnTo>
                  <a:lnTo>
                    <a:pt x="9501" y="18984"/>
                  </a:lnTo>
                  <a:lnTo>
                    <a:pt x="7000" y="14848"/>
                  </a:lnTo>
                  <a:lnTo>
                    <a:pt x="6983" y="13383"/>
                  </a:lnTo>
                  <a:lnTo>
                    <a:pt x="8204" y="9937"/>
                  </a:lnTo>
                  <a:lnTo>
                    <a:pt x="8189" y="7812"/>
                  </a:lnTo>
                  <a:lnTo>
                    <a:pt x="8761" y="7438"/>
                  </a:lnTo>
                  <a:lnTo>
                    <a:pt x="11135" y="8041"/>
                  </a:lnTo>
                  <a:lnTo>
                    <a:pt x="12362" y="8673"/>
                  </a:lnTo>
                  <a:lnTo>
                    <a:pt x="16006" y="12206"/>
                  </a:lnTo>
                  <a:lnTo>
                    <a:pt x="19067" y="14245"/>
                  </a:lnTo>
                  <a:lnTo>
                    <a:pt x="22435" y="16859"/>
                  </a:lnTo>
                  <a:lnTo>
                    <a:pt x="22866" y="17347"/>
                  </a:lnTo>
                  <a:lnTo>
                    <a:pt x="23526" y="17347"/>
                  </a:lnTo>
                  <a:lnTo>
                    <a:pt x="21344" y="14561"/>
                  </a:lnTo>
                  <a:lnTo>
                    <a:pt x="15227" y="9075"/>
                  </a:lnTo>
                  <a:lnTo>
                    <a:pt x="14607" y="8041"/>
                  </a:lnTo>
                  <a:lnTo>
                    <a:pt x="12247" y="6318"/>
                  </a:lnTo>
                  <a:lnTo>
                    <a:pt x="10785" y="5399"/>
                  </a:lnTo>
                  <a:lnTo>
                    <a:pt x="8858" y="3590"/>
                  </a:lnTo>
                  <a:lnTo>
                    <a:pt x="8040" y="3159"/>
                  </a:lnTo>
                  <a:lnTo>
                    <a:pt x="6041" y="2584"/>
                  </a:lnTo>
                  <a:lnTo>
                    <a:pt x="4921" y="2182"/>
                  </a:lnTo>
                  <a:lnTo>
                    <a:pt x="2742" y="804"/>
                  </a:lnTo>
                  <a:lnTo>
                    <a:pt x="1372" y="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603320" y="3590543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647" y="6883"/>
                  </a:moveTo>
                  <a:lnTo>
                    <a:pt x="215" y="7061"/>
                  </a:lnTo>
                  <a:lnTo>
                    <a:pt x="0" y="7378"/>
                  </a:lnTo>
                  <a:lnTo>
                    <a:pt x="0" y="7848"/>
                  </a:lnTo>
                  <a:lnTo>
                    <a:pt x="431" y="7670"/>
                  </a:lnTo>
                  <a:lnTo>
                    <a:pt x="647" y="7340"/>
                  </a:lnTo>
                  <a:lnTo>
                    <a:pt x="647" y="6883"/>
                  </a:lnTo>
                  <a:close/>
                </a:path>
                <a:path w="5079" h="8254">
                  <a:moveTo>
                    <a:pt x="1308" y="5892"/>
                  </a:moveTo>
                  <a:lnTo>
                    <a:pt x="876" y="6070"/>
                  </a:lnTo>
                  <a:lnTo>
                    <a:pt x="660" y="6400"/>
                  </a:lnTo>
                  <a:lnTo>
                    <a:pt x="660" y="6870"/>
                  </a:lnTo>
                  <a:lnTo>
                    <a:pt x="1092" y="6692"/>
                  </a:lnTo>
                  <a:lnTo>
                    <a:pt x="1308" y="6362"/>
                  </a:lnTo>
                  <a:lnTo>
                    <a:pt x="1308" y="5892"/>
                  </a:lnTo>
                  <a:close/>
                </a:path>
                <a:path w="5079" h="8254">
                  <a:moveTo>
                    <a:pt x="1955" y="4914"/>
                  </a:moveTo>
                  <a:lnTo>
                    <a:pt x="1524" y="5092"/>
                  </a:lnTo>
                  <a:lnTo>
                    <a:pt x="1308" y="5422"/>
                  </a:lnTo>
                  <a:lnTo>
                    <a:pt x="1308" y="5892"/>
                  </a:lnTo>
                  <a:lnTo>
                    <a:pt x="1739" y="5715"/>
                  </a:lnTo>
                  <a:lnTo>
                    <a:pt x="1955" y="5384"/>
                  </a:lnTo>
                  <a:lnTo>
                    <a:pt x="1955" y="4914"/>
                  </a:lnTo>
                  <a:close/>
                </a:path>
                <a:path w="5079" h="8254">
                  <a:moveTo>
                    <a:pt x="2616" y="3924"/>
                  </a:moveTo>
                  <a:lnTo>
                    <a:pt x="2184" y="4114"/>
                  </a:lnTo>
                  <a:lnTo>
                    <a:pt x="1968" y="4432"/>
                  </a:lnTo>
                  <a:lnTo>
                    <a:pt x="1968" y="4902"/>
                  </a:lnTo>
                  <a:lnTo>
                    <a:pt x="2400" y="4724"/>
                  </a:lnTo>
                  <a:lnTo>
                    <a:pt x="2616" y="4394"/>
                  </a:lnTo>
                  <a:lnTo>
                    <a:pt x="2616" y="3924"/>
                  </a:lnTo>
                  <a:close/>
                </a:path>
                <a:path w="5079" h="8254">
                  <a:moveTo>
                    <a:pt x="3594" y="2298"/>
                  </a:moveTo>
                  <a:lnTo>
                    <a:pt x="3162" y="2476"/>
                  </a:lnTo>
                  <a:lnTo>
                    <a:pt x="2946" y="2806"/>
                  </a:lnTo>
                  <a:lnTo>
                    <a:pt x="2946" y="3276"/>
                  </a:lnTo>
                  <a:lnTo>
                    <a:pt x="3378" y="3098"/>
                  </a:lnTo>
                  <a:lnTo>
                    <a:pt x="3594" y="2768"/>
                  </a:lnTo>
                  <a:lnTo>
                    <a:pt x="3594" y="2298"/>
                  </a:lnTo>
                  <a:close/>
                </a:path>
                <a:path w="5079" h="8254">
                  <a:moveTo>
                    <a:pt x="4902" y="0"/>
                  </a:moveTo>
                  <a:lnTo>
                    <a:pt x="4089" y="546"/>
                  </a:lnTo>
                  <a:lnTo>
                    <a:pt x="3822" y="1409"/>
                  </a:lnTo>
                  <a:lnTo>
                    <a:pt x="3594" y="2286"/>
                  </a:lnTo>
                  <a:lnTo>
                    <a:pt x="4419" y="1752"/>
                  </a:lnTo>
                  <a:lnTo>
                    <a:pt x="4673" y="889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F6C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611826" y="358596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43" y="0"/>
                  </a:moveTo>
                  <a:lnTo>
                    <a:pt x="215" y="183"/>
                  </a:lnTo>
                  <a:lnTo>
                    <a:pt x="0" y="508"/>
                  </a:lnTo>
                  <a:lnTo>
                    <a:pt x="0" y="973"/>
                  </a:lnTo>
                  <a:lnTo>
                    <a:pt x="433" y="795"/>
                  </a:lnTo>
                  <a:lnTo>
                    <a:pt x="654" y="471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F6C3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614445" y="358170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51" y="0"/>
                  </a:moveTo>
                  <a:lnTo>
                    <a:pt x="215" y="180"/>
                  </a:lnTo>
                  <a:lnTo>
                    <a:pt x="0" y="505"/>
                  </a:lnTo>
                  <a:lnTo>
                    <a:pt x="2" y="979"/>
                  </a:lnTo>
                  <a:lnTo>
                    <a:pt x="433" y="795"/>
                  </a:lnTo>
                  <a:lnTo>
                    <a:pt x="651" y="468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E6B7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611169" y="3583355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647" y="3594"/>
                  </a:moveTo>
                  <a:lnTo>
                    <a:pt x="215" y="3771"/>
                  </a:lnTo>
                  <a:lnTo>
                    <a:pt x="0" y="4102"/>
                  </a:lnTo>
                  <a:lnTo>
                    <a:pt x="0" y="4572"/>
                  </a:lnTo>
                  <a:lnTo>
                    <a:pt x="431" y="4394"/>
                  </a:lnTo>
                  <a:lnTo>
                    <a:pt x="647" y="4064"/>
                  </a:lnTo>
                  <a:lnTo>
                    <a:pt x="647" y="3594"/>
                  </a:lnTo>
                  <a:close/>
                </a:path>
                <a:path w="3175" h="5079">
                  <a:moveTo>
                    <a:pt x="2933" y="0"/>
                  </a:moveTo>
                  <a:lnTo>
                    <a:pt x="2514" y="177"/>
                  </a:lnTo>
                  <a:lnTo>
                    <a:pt x="2286" y="508"/>
                  </a:lnTo>
                  <a:lnTo>
                    <a:pt x="2286" y="965"/>
                  </a:lnTo>
                  <a:lnTo>
                    <a:pt x="2730" y="787"/>
                  </a:lnTo>
                  <a:lnTo>
                    <a:pt x="2933" y="469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F6C3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97664" y="3499255"/>
              <a:ext cx="151765" cy="102870"/>
            </a:xfrm>
            <a:custGeom>
              <a:avLst/>
              <a:gdLst/>
              <a:ahLst/>
              <a:cxnLst/>
              <a:rect l="l" t="t" r="r" b="b"/>
              <a:pathLst>
                <a:path w="151764" h="102870">
                  <a:moveTo>
                    <a:pt x="151453" y="0"/>
                  </a:moveTo>
                  <a:lnTo>
                    <a:pt x="142964" y="28"/>
                  </a:lnTo>
                  <a:lnTo>
                    <a:pt x="142689" y="287"/>
                  </a:lnTo>
                  <a:lnTo>
                    <a:pt x="142264" y="57"/>
                  </a:lnTo>
                  <a:lnTo>
                    <a:pt x="141988" y="315"/>
                  </a:lnTo>
                  <a:lnTo>
                    <a:pt x="139582" y="229"/>
                  </a:lnTo>
                  <a:lnTo>
                    <a:pt x="137204" y="832"/>
                  </a:lnTo>
                  <a:lnTo>
                    <a:pt x="134792" y="689"/>
                  </a:lnTo>
                  <a:lnTo>
                    <a:pt x="134508" y="947"/>
                  </a:lnTo>
                  <a:lnTo>
                    <a:pt x="134103" y="717"/>
                  </a:lnTo>
                  <a:lnTo>
                    <a:pt x="133819" y="947"/>
                  </a:lnTo>
                  <a:lnTo>
                    <a:pt x="132187" y="919"/>
                  </a:lnTo>
                  <a:lnTo>
                    <a:pt x="130559" y="1005"/>
                  </a:lnTo>
                  <a:lnTo>
                    <a:pt x="126881" y="1723"/>
                  </a:lnTo>
                  <a:lnTo>
                    <a:pt x="124756" y="1751"/>
                  </a:lnTo>
                  <a:lnTo>
                    <a:pt x="120311" y="2757"/>
                  </a:lnTo>
                  <a:lnTo>
                    <a:pt x="82355" y="13900"/>
                  </a:lnTo>
                  <a:lnTo>
                    <a:pt x="75302" y="16772"/>
                  </a:lnTo>
                  <a:lnTo>
                    <a:pt x="72054" y="18524"/>
                  </a:lnTo>
                  <a:lnTo>
                    <a:pt x="65545" y="21856"/>
                  </a:lnTo>
                  <a:lnTo>
                    <a:pt x="62435" y="23751"/>
                  </a:lnTo>
                  <a:lnTo>
                    <a:pt x="59273" y="25561"/>
                  </a:lnTo>
                  <a:lnTo>
                    <a:pt x="57315" y="26824"/>
                  </a:lnTo>
                  <a:lnTo>
                    <a:pt x="55310" y="28002"/>
                  </a:lnTo>
                  <a:lnTo>
                    <a:pt x="45817" y="34723"/>
                  </a:lnTo>
                  <a:lnTo>
                    <a:pt x="39620" y="39921"/>
                  </a:lnTo>
                  <a:lnTo>
                    <a:pt x="37059" y="42161"/>
                  </a:lnTo>
                  <a:lnTo>
                    <a:pt x="33825" y="45263"/>
                  </a:lnTo>
                  <a:lnTo>
                    <a:pt x="30314" y="48279"/>
                  </a:lnTo>
                  <a:lnTo>
                    <a:pt x="27468" y="51179"/>
                  </a:lnTo>
                  <a:lnTo>
                    <a:pt x="24789" y="54253"/>
                  </a:lnTo>
                  <a:lnTo>
                    <a:pt x="20039" y="59560"/>
                  </a:lnTo>
                  <a:lnTo>
                    <a:pt x="3038" y="87330"/>
                  </a:lnTo>
                  <a:lnTo>
                    <a:pt x="3369" y="87686"/>
                  </a:lnTo>
                  <a:lnTo>
                    <a:pt x="3390" y="88772"/>
                  </a:lnTo>
                  <a:lnTo>
                    <a:pt x="2790" y="89668"/>
                  </a:lnTo>
                  <a:lnTo>
                    <a:pt x="1147" y="93350"/>
                  </a:lnTo>
                  <a:lnTo>
                    <a:pt x="727" y="96302"/>
                  </a:lnTo>
                  <a:lnTo>
                    <a:pt x="0" y="99838"/>
                  </a:lnTo>
                  <a:lnTo>
                    <a:pt x="234" y="102006"/>
                  </a:lnTo>
                  <a:lnTo>
                    <a:pt x="999" y="102340"/>
                  </a:lnTo>
                  <a:lnTo>
                    <a:pt x="1953" y="101708"/>
                  </a:lnTo>
                  <a:lnTo>
                    <a:pt x="2205" y="101441"/>
                  </a:lnTo>
                  <a:lnTo>
                    <a:pt x="3638" y="98459"/>
                  </a:lnTo>
                  <a:lnTo>
                    <a:pt x="5403" y="96027"/>
                  </a:lnTo>
                  <a:lnTo>
                    <a:pt x="8234" y="90509"/>
                  </a:lnTo>
                  <a:lnTo>
                    <a:pt x="9865" y="87744"/>
                  </a:lnTo>
                  <a:lnTo>
                    <a:pt x="12832" y="82428"/>
                  </a:lnTo>
                  <a:lnTo>
                    <a:pt x="14388" y="80006"/>
                  </a:lnTo>
                  <a:lnTo>
                    <a:pt x="18557" y="72938"/>
                  </a:lnTo>
                  <a:lnTo>
                    <a:pt x="21265" y="68558"/>
                  </a:lnTo>
                  <a:lnTo>
                    <a:pt x="28301" y="59178"/>
                  </a:lnTo>
                  <a:lnTo>
                    <a:pt x="32453" y="54023"/>
                  </a:lnTo>
                  <a:lnTo>
                    <a:pt x="34540" y="51524"/>
                  </a:lnTo>
                  <a:lnTo>
                    <a:pt x="37647" y="48135"/>
                  </a:lnTo>
                  <a:lnTo>
                    <a:pt x="38543" y="46814"/>
                  </a:lnTo>
                  <a:lnTo>
                    <a:pt x="41708" y="46843"/>
                  </a:lnTo>
                  <a:lnTo>
                    <a:pt x="42799" y="46038"/>
                  </a:lnTo>
                  <a:lnTo>
                    <a:pt x="44915" y="43999"/>
                  </a:lnTo>
                  <a:lnTo>
                    <a:pt x="46064" y="43023"/>
                  </a:lnTo>
                  <a:lnTo>
                    <a:pt x="48312" y="41386"/>
                  </a:lnTo>
                  <a:lnTo>
                    <a:pt x="49220" y="40524"/>
                  </a:lnTo>
                  <a:lnTo>
                    <a:pt x="51313" y="38715"/>
                  </a:lnTo>
                  <a:lnTo>
                    <a:pt x="96592" y="12522"/>
                  </a:lnTo>
                  <a:lnTo>
                    <a:pt x="124750" y="4681"/>
                  </a:lnTo>
                  <a:lnTo>
                    <a:pt x="128021" y="3963"/>
                  </a:lnTo>
                  <a:lnTo>
                    <a:pt x="134453" y="3101"/>
                  </a:lnTo>
                  <a:lnTo>
                    <a:pt x="137477" y="2182"/>
                  </a:lnTo>
                  <a:lnTo>
                    <a:pt x="143464" y="1608"/>
                  </a:lnTo>
                  <a:lnTo>
                    <a:pt x="146295" y="1148"/>
                  </a:lnTo>
                  <a:lnTo>
                    <a:pt x="150901" y="832"/>
                  </a:lnTo>
                  <a:lnTo>
                    <a:pt x="151453" y="0"/>
                  </a:lnTo>
                  <a:close/>
                </a:path>
              </a:pathLst>
            </a:custGeom>
            <a:solidFill>
              <a:srgbClr val="FDF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596030" y="3558806"/>
              <a:ext cx="22225" cy="41910"/>
            </a:xfrm>
            <a:custGeom>
              <a:avLst/>
              <a:gdLst/>
              <a:ahLst/>
              <a:cxnLst/>
              <a:rect l="l" t="t" r="r" b="b"/>
              <a:pathLst>
                <a:path w="22225" h="41910">
                  <a:moveTo>
                    <a:pt x="406" y="40919"/>
                  </a:moveTo>
                  <a:lnTo>
                    <a:pt x="12" y="41236"/>
                  </a:lnTo>
                  <a:lnTo>
                    <a:pt x="0" y="41554"/>
                  </a:lnTo>
                  <a:lnTo>
                    <a:pt x="406" y="41859"/>
                  </a:lnTo>
                  <a:lnTo>
                    <a:pt x="406" y="40919"/>
                  </a:lnTo>
                  <a:close/>
                </a:path>
                <a:path w="22225" h="41910">
                  <a:moveTo>
                    <a:pt x="812" y="38696"/>
                  </a:moveTo>
                  <a:lnTo>
                    <a:pt x="736" y="38315"/>
                  </a:lnTo>
                  <a:lnTo>
                    <a:pt x="749" y="37973"/>
                  </a:lnTo>
                  <a:lnTo>
                    <a:pt x="368" y="38201"/>
                  </a:lnTo>
                  <a:lnTo>
                    <a:pt x="431" y="38569"/>
                  </a:lnTo>
                  <a:lnTo>
                    <a:pt x="431" y="38925"/>
                  </a:lnTo>
                  <a:lnTo>
                    <a:pt x="812" y="38696"/>
                  </a:lnTo>
                  <a:close/>
                </a:path>
                <a:path w="22225" h="41910">
                  <a:moveTo>
                    <a:pt x="1130" y="37719"/>
                  </a:moveTo>
                  <a:lnTo>
                    <a:pt x="1066" y="37338"/>
                  </a:lnTo>
                  <a:lnTo>
                    <a:pt x="1079" y="36995"/>
                  </a:lnTo>
                  <a:lnTo>
                    <a:pt x="698" y="37211"/>
                  </a:lnTo>
                  <a:lnTo>
                    <a:pt x="762" y="37592"/>
                  </a:lnTo>
                  <a:lnTo>
                    <a:pt x="762" y="37947"/>
                  </a:lnTo>
                  <a:lnTo>
                    <a:pt x="1130" y="37719"/>
                  </a:lnTo>
                  <a:close/>
                </a:path>
                <a:path w="22225" h="41910">
                  <a:moveTo>
                    <a:pt x="21691" y="635"/>
                  </a:moveTo>
                  <a:lnTo>
                    <a:pt x="21666" y="12"/>
                  </a:lnTo>
                  <a:lnTo>
                    <a:pt x="20726" y="520"/>
                  </a:lnTo>
                  <a:lnTo>
                    <a:pt x="20231" y="1460"/>
                  </a:lnTo>
                  <a:lnTo>
                    <a:pt x="17106" y="5207"/>
                  </a:lnTo>
                  <a:lnTo>
                    <a:pt x="15036" y="8458"/>
                  </a:lnTo>
                  <a:lnTo>
                    <a:pt x="11544" y="13627"/>
                  </a:lnTo>
                  <a:lnTo>
                    <a:pt x="10477" y="15760"/>
                  </a:lnTo>
                  <a:lnTo>
                    <a:pt x="8267" y="18973"/>
                  </a:lnTo>
                  <a:lnTo>
                    <a:pt x="7340" y="20205"/>
                  </a:lnTo>
                  <a:lnTo>
                    <a:pt x="6184" y="23037"/>
                  </a:lnTo>
                  <a:lnTo>
                    <a:pt x="5461" y="24384"/>
                  </a:lnTo>
                  <a:lnTo>
                    <a:pt x="3517" y="28981"/>
                  </a:lnTo>
                  <a:lnTo>
                    <a:pt x="3365" y="30746"/>
                  </a:lnTo>
                  <a:lnTo>
                    <a:pt x="3873" y="30314"/>
                  </a:lnTo>
                  <a:lnTo>
                    <a:pt x="4559" y="28321"/>
                  </a:lnTo>
                  <a:lnTo>
                    <a:pt x="5003" y="28130"/>
                  </a:lnTo>
                  <a:lnTo>
                    <a:pt x="5003" y="27482"/>
                  </a:lnTo>
                  <a:lnTo>
                    <a:pt x="5588" y="27114"/>
                  </a:lnTo>
                  <a:lnTo>
                    <a:pt x="7061" y="23012"/>
                  </a:lnTo>
                  <a:lnTo>
                    <a:pt x="9296" y="19964"/>
                  </a:lnTo>
                  <a:lnTo>
                    <a:pt x="11518" y="15519"/>
                  </a:lnTo>
                  <a:lnTo>
                    <a:pt x="12026" y="14338"/>
                  </a:lnTo>
                  <a:lnTo>
                    <a:pt x="14211" y="11569"/>
                  </a:lnTo>
                  <a:lnTo>
                    <a:pt x="15290" y="9563"/>
                  </a:lnTo>
                  <a:lnTo>
                    <a:pt x="18046" y="5626"/>
                  </a:lnTo>
                  <a:lnTo>
                    <a:pt x="19392" y="3454"/>
                  </a:lnTo>
                  <a:lnTo>
                    <a:pt x="21158" y="927"/>
                  </a:lnTo>
                  <a:lnTo>
                    <a:pt x="21691" y="635"/>
                  </a:lnTo>
                  <a:close/>
                </a:path>
              </a:pathLst>
            </a:custGeom>
            <a:solidFill>
              <a:srgbClr val="F6C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887759" y="3594470"/>
              <a:ext cx="26670" cy="60325"/>
            </a:xfrm>
            <a:custGeom>
              <a:avLst/>
              <a:gdLst/>
              <a:ahLst/>
              <a:cxnLst/>
              <a:rect l="l" t="t" r="r" b="b"/>
              <a:pathLst>
                <a:path w="26670" h="60325">
                  <a:moveTo>
                    <a:pt x="0" y="0"/>
                  </a:moveTo>
                  <a:lnTo>
                    <a:pt x="114" y="1036"/>
                  </a:lnTo>
                  <a:lnTo>
                    <a:pt x="861" y="1734"/>
                  </a:lnTo>
                  <a:lnTo>
                    <a:pt x="2182" y="3704"/>
                  </a:lnTo>
                  <a:lnTo>
                    <a:pt x="3101" y="4793"/>
                  </a:lnTo>
                  <a:lnTo>
                    <a:pt x="4537" y="7516"/>
                  </a:lnTo>
                  <a:lnTo>
                    <a:pt x="5513" y="8894"/>
                  </a:lnTo>
                  <a:lnTo>
                    <a:pt x="7035" y="11924"/>
                  </a:lnTo>
                  <a:lnTo>
                    <a:pt x="8011" y="13363"/>
                  </a:lnTo>
                  <a:lnTo>
                    <a:pt x="8499" y="15049"/>
                  </a:lnTo>
                  <a:lnTo>
                    <a:pt x="8270" y="15532"/>
                  </a:lnTo>
                  <a:lnTo>
                    <a:pt x="8585" y="15896"/>
                  </a:lnTo>
                  <a:lnTo>
                    <a:pt x="11687" y="22657"/>
                  </a:lnTo>
                  <a:lnTo>
                    <a:pt x="14903" y="28918"/>
                  </a:lnTo>
                  <a:lnTo>
                    <a:pt x="18435" y="39798"/>
                  </a:lnTo>
                  <a:lnTo>
                    <a:pt x="19928" y="43959"/>
                  </a:lnTo>
                  <a:lnTo>
                    <a:pt x="20818" y="48290"/>
                  </a:lnTo>
                  <a:lnTo>
                    <a:pt x="22168" y="55252"/>
                  </a:lnTo>
                  <a:lnTo>
                    <a:pt x="21220" y="59658"/>
                  </a:lnTo>
                  <a:lnTo>
                    <a:pt x="22082" y="60031"/>
                  </a:lnTo>
                  <a:lnTo>
                    <a:pt x="22283" y="59572"/>
                  </a:lnTo>
                  <a:lnTo>
                    <a:pt x="22972" y="58837"/>
                  </a:lnTo>
                  <a:lnTo>
                    <a:pt x="23173" y="58159"/>
                  </a:lnTo>
                  <a:lnTo>
                    <a:pt x="24867" y="56996"/>
                  </a:lnTo>
                  <a:lnTo>
                    <a:pt x="24408" y="55660"/>
                  </a:lnTo>
                  <a:lnTo>
                    <a:pt x="24838" y="54649"/>
                  </a:lnTo>
                  <a:lnTo>
                    <a:pt x="26131" y="49077"/>
                  </a:lnTo>
                  <a:lnTo>
                    <a:pt x="25700" y="49273"/>
                  </a:lnTo>
                  <a:lnTo>
                    <a:pt x="25441" y="49238"/>
                  </a:lnTo>
                  <a:lnTo>
                    <a:pt x="25499" y="48690"/>
                  </a:lnTo>
                  <a:lnTo>
                    <a:pt x="25470" y="48089"/>
                  </a:lnTo>
                  <a:lnTo>
                    <a:pt x="24982" y="48520"/>
                  </a:lnTo>
                  <a:lnTo>
                    <a:pt x="25183" y="49103"/>
                  </a:lnTo>
                  <a:lnTo>
                    <a:pt x="25126" y="50332"/>
                  </a:lnTo>
                  <a:lnTo>
                    <a:pt x="24982" y="50976"/>
                  </a:lnTo>
                  <a:lnTo>
                    <a:pt x="24580" y="51513"/>
                  </a:lnTo>
                  <a:lnTo>
                    <a:pt x="24178" y="51444"/>
                  </a:lnTo>
                  <a:lnTo>
                    <a:pt x="24207" y="51200"/>
                  </a:lnTo>
                  <a:lnTo>
                    <a:pt x="23891" y="49399"/>
                  </a:lnTo>
                  <a:lnTo>
                    <a:pt x="18607" y="28536"/>
                  </a:lnTo>
                  <a:lnTo>
                    <a:pt x="17947" y="26894"/>
                  </a:lnTo>
                  <a:lnTo>
                    <a:pt x="16568" y="27856"/>
                  </a:lnTo>
                  <a:lnTo>
                    <a:pt x="15506" y="26805"/>
                  </a:lnTo>
                  <a:lnTo>
                    <a:pt x="10251" y="16169"/>
                  </a:lnTo>
                  <a:lnTo>
                    <a:pt x="5972" y="8794"/>
                  </a:lnTo>
                  <a:lnTo>
                    <a:pt x="3158" y="4219"/>
                  </a:lnTo>
                  <a:lnTo>
                    <a:pt x="545" y="367"/>
                  </a:lnTo>
                  <a:lnTo>
                    <a:pt x="229" y="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4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731488" y="3499205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965" y="749"/>
                  </a:moveTo>
                  <a:lnTo>
                    <a:pt x="609" y="711"/>
                  </a:lnTo>
                  <a:lnTo>
                    <a:pt x="241" y="660"/>
                  </a:lnTo>
                  <a:lnTo>
                    <a:pt x="0" y="1003"/>
                  </a:lnTo>
                  <a:lnTo>
                    <a:pt x="342" y="1028"/>
                  </a:lnTo>
                  <a:lnTo>
                    <a:pt x="711" y="1092"/>
                  </a:lnTo>
                  <a:lnTo>
                    <a:pt x="965" y="749"/>
                  </a:lnTo>
                  <a:close/>
                </a:path>
                <a:path w="9525" h="1270">
                  <a:moveTo>
                    <a:pt x="9144" y="88"/>
                  </a:moveTo>
                  <a:lnTo>
                    <a:pt x="8775" y="50"/>
                  </a:lnTo>
                  <a:lnTo>
                    <a:pt x="8407" y="0"/>
                  </a:lnTo>
                  <a:lnTo>
                    <a:pt x="8166" y="368"/>
                  </a:lnTo>
                  <a:lnTo>
                    <a:pt x="8521" y="368"/>
                  </a:lnTo>
                  <a:lnTo>
                    <a:pt x="8890" y="431"/>
                  </a:lnTo>
                  <a:lnTo>
                    <a:pt x="9144" y="88"/>
                  </a:lnTo>
                  <a:close/>
                </a:path>
              </a:pathLst>
            </a:custGeom>
            <a:solidFill>
              <a:srgbClr val="F9D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892784" y="3632418"/>
              <a:ext cx="28575" cy="56515"/>
            </a:xfrm>
            <a:custGeom>
              <a:avLst/>
              <a:gdLst/>
              <a:ahLst/>
              <a:cxnLst/>
              <a:rect l="l" t="t" r="r" b="b"/>
              <a:pathLst>
                <a:path w="28575" h="56514">
                  <a:moveTo>
                    <a:pt x="25039" y="0"/>
                  </a:moveTo>
                  <a:lnTo>
                    <a:pt x="25068" y="812"/>
                  </a:lnTo>
                  <a:lnTo>
                    <a:pt x="24925" y="1637"/>
                  </a:lnTo>
                  <a:lnTo>
                    <a:pt x="25843" y="5138"/>
                  </a:lnTo>
                  <a:lnTo>
                    <a:pt x="25671" y="7926"/>
                  </a:lnTo>
                  <a:lnTo>
                    <a:pt x="26332" y="13596"/>
                  </a:lnTo>
                  <a:lnTo>
                    <a:pt x="25585" y="16514"/>
                  </a:lnTo>
                  <a:lnTo>
                    <a:pt x="25671" y="19716"/>
                  </a:lnTo>
                  <a:lnTo>
                    <a:pt x="25585" y="19983"/>
                  </a:lnTo>
                  <a:lnTo>
                    <a:pt x="24264" y="27580"/>
                  </a:lnTo>
                  <a:lnTo>
                    <a:pt x="23345" y="29958"/>
                  </a:lnTo>
                  <a:lnTo>
                    <a:pt x="21077" y="34036"/>
                  </a:lnTo>
                  <a:lnTo>
                    <a:pt x="19583" y="35584"/>
                  </a:lnTo>
                  <a:lnTo>
                    <a:pt x="17889" y="37649"/>
                  </a:lnTo>
                  <a:lnTo>
                    <a:pt x="17573" y="38155"/>
                  </a:lnTo>
                  <a:lnTo>
                    <a:pt x="16396" y="37957"/>
                  </a:lnTo>
                  <a:lnTo>
                    <a:pt x="15822" y="36055"/>
                  </a:lnTo>
                  <a:lnTo>
                    <a:pt x="16281" y="34289"/>
                  </a:lnTo>
                  <a:lnTo>
                    <a:pt x="16310" y="32778"/>
                  </a:lnTo>
                  <a:lnTo>
                    <a:pt x="17401" y="29570"/>
                  </a:lnTo>
                  <a:lnTo>
                    <a:pt x="17889" y="27683"/>
                  </a:lnTo>
                  <a:lnTo>
                    <a:pt x="19038" y="22804"/>
                  </a:lnTo>
                  <a:lnTo>
                    <a:pt x="20100" y="19854"/>
                  </a:lnTo>
                  <a:lnTo>
                    <a:pt x="19813" y="16689"/>
                  </a:lnTo>
                  <a:lnTo>
                    <a:pt x="19153" y="17579"/>
                  </a:lnTo>
                  <a:lnTo>
                    <a:pt x="19382" y="18857"/>
                  </a:lnTo>
                  <a:lnTo>
                    <a:pt x="18492" y="19624"/>
                  </a:lnTo>
                  <a:lnTo>
                    <a:pt x="18205" y="20253"/>
                  </a:lnTo>
                  <a:lnTo>
                    <a:pt x="17372" y="20704"/>
                  </a:lnTo>
                  <a:lnTo>
                    <a:pt x="17832" y="21583"/>
                  </a:lnTo>
                  <a:lnTo>
                    <a:pt x="4077" y="46688"/>
                  </a:lnTo>
                  <a:lnTo>
                    <a:pt x="2182" y="49663"/>
                  </a:lnTo>
                  <a:lnTo>
                    <a:pt x="0" y="53362"/>
                  </a:lnTo>
                  <a:lnTo>
                    <a:pt x="143" y="54012"/>
                  </a:lnTo>
                  <a:lnTo>
                    <a:pt x="1751" y="55898"/>
                  </a:lnTo>
                  <a:lnTo>
                    <a:pt x="3216" y="55844"/>
                  </a:lnTo>
                  <a:lnTo>
                    <a:pt x="4824" y="55907"/>
                  </a:lnTo>
                  <a:lnTo>
                    <a:pt x="4996" y="55818"/>
                  </a:lnTo>
                  <a:lnTo>
                    <a:pt x="5972" y="54727"/>
                  </a:lnTo>
                  <a:lnTo>
                    <a:pt x="8758" y="55336"/>
                  </a:lnTo>
                  <a:lnTo>
                    <a:pt x="9504" y="55853"/>
                  </a:lnTo>
                  <a:lnTo>
                    <a:pt x="11486" y="54241"/>
                  </a:lnTo>
                  <a:lnTo>
                    <a:pt x="13237" y="53862"/>
                  </a:lnTo>
                  <a:lnTo>
                    <a:pt x="15678" y="52168"/>
                  </a:lnTo>
                  <a:lnTo>
                    <a:pt x="16281" y="51134"/>
                  </a:lnTo>
                  <a:lnTo>
                    <a:pt x="17171" y="50387"/>
                  </a:lnTo>
                  <a:lnTo>
                    <a:pt x="19583" y="48578"/>
                  </a:lnTo>
                  <a:lnTo>
                    <a:pt x="21163" y="46088"/>
                  </a:lnTo>
                  <a:lnTo>
                    <a:pt x="23690" y="41257"/>
                  </a:lnTo>
                  <a:lnTo>
                    <a:pt x="24436" y="38807"/>
                  </a:lnTo>
                  <a:lnTo>
                    <a:pt x="25901" y="35070"/>
                  </a:lnTo>
                  <a:lnTo>
                    <a:pt x="26016" y="33562"/>
                  </a:lnTo>
                  <a:lnTo>
                    <a:pt x="27423" y="29763"/>
                  </a:lnTo>
                  <a:lnTo>
                    <a:pt x="27423" y="27221"/>
                  </a:lnTo>
                  <a:lnTo>
                    <a:pt x="27968" y="20202"/>
                  </a:lnTo>
                  <a:lnTo>
                    <a:pt x="27222" y="15704"/>
                  </a:lnTo>
                  <a:lnTo>
                    <a:pt x="27308" y="9854"/>
                  </a:lnTo>
                  <a:lnTo>
                    <a:pt x="27164" y="8458"/>
                  </a:lnTo>
                  <a:lnTo>
                    <a:pt x="26131" y="5152"/>
                  </a:lnTo>
                  <a:lnTo>
                    <a:pt x="25671" y="982"/>
                  </a:lnTo>
                  <a:lnTo>
                    <a:pt x="25269" y="786"/>
                  </a:lnTo>
                  <a:lnTo>
                    <a:pt x="25441" y="198"/>
                  </a:lnTo>
                  <a:lnTo>
                    <a:pt x="25039" y="0"/>
                  </a:lnTo>
                  <a:close/>
                </a:path>
              </a:pathLst>
            </a:custGeom>
            <a:solidFill>
              <a:srgbClr val="EBCC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756001" y="373974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58" y="0"/>
                  </a:moveTo>
                  <a:lnTo>
                    <a:pt x="1303" y="100"/>
                  </a:lnTo>
                  <a:lnTo>
                    <a:pt x="689" y="433"/>
                  </a:lnTo>
                  <a:lnTo>
                    <a:pt x="0" y="327"/>
                  </a:lnTo>
                  <a:lnTo>
                    <a:pt x="1303" y="1237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E2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698464" y="374515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088" y="0"/>
                  </a:moveTo>
                  <a:lnTo>
                    <a:pt x="542" y="0"/>
                  </a:lnTo>
                  <a:lnTo>
                    <a:pt x="0" y="476"/>
                  </a:lnTo>
                  <a:lnTo>
                    <a:pt x="1633" y="476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7D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613127" y="3689408"/>
              <a:ext cx="146685" cy="40005"/>
            </a:xfrm>
            <a:custGeom>
              <a:avLst/>
              <a:gdLst/>
              <a:ahLst/>
              <a:cxnLst/>
              <a:rect l="l" t="t" r="r" b="b"/>
              <a:pathLst>
                <a:path w="146685" h="40004">
                  <a:moveTo>
                    <a:pt x="10504" y="0"/>
                  </a:moveTo>
                  <a:lnTo>
                    <a:pt x="6509" y="1220"/>
                  </a:lnTo>
                  <a:lnTo>
                    <a:pt x="5142" y="226"/>
                  </a:lnTo>
                  <a:lnTo>
                    <a:pt x="4740" y="287"/>
                  </a:lnTo>
                  <a:lnTo>
                    <a:pt x="4430" y="267"/>
                  </a:lnTo>
                  <a:lnTo>
                    <a:pt x="2188" y="143"/>
                  </a:lnTo>
                  <a:lnTo>
                    <a:pt x="0" y="3012"/>
                  </a:lnTo>
                  <a:lnTo>
                    <a:pt x="370" y="5586"/>
                  </a:lnTo>
                  <a:lnTo>
                    <a:pt x="508" y="5985"/>
                  </a:lnTo>
                  <a:lnTo>
                    <a:pt x="1418" y="5939"/>
                  </a:lnTo>
                  <a:lnTo>
                    <a:pt x="1082" y="6479"/>
                  </a:lnTo>
                  <a:lnTo>
                    <a:pt x="1188" y="7625"/>
                  </a:lnTo>
                  <a:lnTo>
                    <a:pt x="1424" y="8300"/>
                  </a:lnTo>
                  <a:lnTo>
                    <a:pt x="1717" y="9733"/>
                  </a:lnTo>
                  <a:lnTo>
                    <a:pt x="1699" y="10623"/>
                  </a:lnTo>
                  <a:lnTo>
                    <a:pt x="2997" y="10215"/>
                  </a:lnTo>
                  <a:lnTo>
                    <a:pt x="3247" y="10379"/>
                  </a:lnTo>
                  <a:lnTo>
                    <a:pt x="3575" y="11758"/>
                  </a:lnTo>
                  <a:lnTo>
                    <a:pt x="4120" y="12777"/>
                  </a:lnTo>
                  <a:lnTo>
                    <a:pt x="5679" y="13113"/>
                  </a:lnTo>
                  <a:lnTo>
                    <a:pt x="5774" y="13435"/>
                  </a:lnTo>
                  <a:lnTo>
                    <a:pt x="6248" y="14340"/>
                  </a:lnTo>
                  <a:lnTo>
                    <a:pt x="8669" y="15477"/>
                  </a:lnTo>
                  <a:lnTo>
                    <a:pt x="9754" y="17574"/>
                  </a:lnTo>
                  <a:lnTo>
                    <a:pt x="11540" y="18892"/>
                  </a:lnTo>
                  <a:lnTo>
                    <a:pt x="12712" y="19820"/>
                  </a:lnTo>
                  <a:lnTo>
                    <a:pt x="14374" y="20090"/>
                  </a:lnTo>
                  <a:lnTo>
                    <a:pt x="15187" y="20391"/>
                  </a:lnTo>
                  <a:lnTo>
                    <a:pt x="16092" y="21511"/>
                  </a:lnTo>
                  <a:lnTo>
                    <a:pt x="17866" y="22209"/>
                  </a:lnTo>
                  <a:lnTo>
                    <a:pt x="18627" y="22571"/>
                  </a:lnTo>
                  <a:lnTo>
                    <a:pt x="20008" y="23932"/>
                  </a:lnTo>
                  <a:lnTo>
                    <a:pt x="21019" y="24475"/>
                  </a:lnTo>
                  <a:lnTo>
                    <a:pt x="23006" y="25053"/>
                  </a:lnTo>
                  <a:lnTo>
                    <a:pt x="23971" y="25518"/>
                  </a:lnTo>
                  <a:lnTo>
                    <a:pt x="25754" y="27212"/>
                  </a:lnTo>
                  <a:lnTo>
                    <a:pt x="26989" y="27568"/>
                  </a:lnTo>
                  <a:lnTo>
                    <a:pt x="29077" y="27827"/>
                  </a:lnTo>
                  <a:lnTo>
                    <a:pt x="29766" y="28091"/>
                  </a:lnTo>
                  <a:lnTo>
                    <a:pt x="31090" y="29312"/>
                  </a:lnTo>
                  <a:lnTo>
                    <a:pt x="31902" y="29835"/>
                  </a:lnTo>
                  <a:lnTo>
                    <a:pt x="33312" y="29921"/>
                  </a:lnTo>
                  <a:lnTo>
                    <a:pt x="33620" y="30087"/>
                  </a:lnTo>
                  <a:lnTo>
                    <a:pt x="36006" y="30952"/>
                  </a:lnTo>
                  <a:lnTo>
                    <a:pt x="37881" y="32276"/>
                  </a:lnTo>
                  <a:lnTo>
                    <a:pt x="40376" y="32422"/>
                  </a:lnTo>
                  <a:lnTo>
                    <a:pt x="40560" y="32606"/>
                  </a:lnTo>
                  <a:lnTo>
                    <a:pt x="41913" y="33436"/>
                  </a:lnTo>
                  <a:lnTo>
                    <a:pt x="43334" y="33683"/>
                  </a:lnTo>
                  <a:lnTo>
                    <a:pt x="44704" y="35070"/>
                  </a:lnTo>
                  <a:lnTo>
                    <a:pt x="45272" y="34970"/>
                  </a:lnTo>
                  <a:lnTo>
                    <a:pt x="46191" y="34984"/>
                  </a:lnTo>
                  <a:lnTo>
                    <a:pt x="46708" y="34838"/>
                  </a:lnTo>
                  <a:lnTo>
                    <a:pt x="47742" y="35918"/>
                  </a:lnTo>
                  <a:lnTo>
                    <a:pt x="50361" y="36021"/>
                  </a:lnTo>
                  <a:lnTo>
                    <a:pt x="51194" y="36165"/>
                  </a:lnTo>
                  <a:lnTo>
                    <a:pt x="53764" y="37164"/>
                  </a:lnTo>
                  <a:lnTo>
                    <a:pt x="55696" y="37417"/>
                  </a:lnTo>
                  <a:lnTo>
                    <a:pt x="59547" y="38382"/>
                  </a:lnTo>
                  <a:lnTo>
                    <a:pt x="61574" y="38692"/>
                  </a:lnTo>
                  <a:lnTo>
                    <a:pt x="64480" y="38123"/>
                  </a:lnTo>
                  <a:lnTo>
                    <a:pt x="65399" y="38098"/>
                  </a:lnTo>
                  <a:lnTo>
                    <a:pt x="68426" y="39077"/>
                  </a:lnTo>
                  <a:lnTo>
                    <a:pt x="70743" y="38956"/>
                  </a:lnTo>
                  <a:lnTo>
                    <a:pt x="73551" y="39671"/>
                  </a:lnTo>
                  <a:lnTo>
                    <a:pt x="74241" y="39663"/>
                  </a:lnTo>
                  <a:lnTo>
                    <a:pt x="75872" y="38164"/>
                  </a:lnTo>
                  <a:lnTo>
                    <a:pt x="77218" y="38382"/>
                  </a:lnTo>
                  <a:lnTo>
                    <a:pt x="79185" y="39103"/>
                  </a:lnTo>
                  <a:lnTo>
                    <a:pt x="79995" y="39120"/>
                  </a:lnTo>
                  <a:lnTo>
                    <a:pt x="82404" y="39485"/>
                  </a:lnTo>
                  <a:lnTo>
                    <a:pt x="83938" y="38528"/>
                  </a:lnTo>
                  <a:lnTo>
                    <a:pt x="85626" y="39218"/>
                  </a:lnTo>
                  <a:lnTo>
                    <a:pt x="85833" y="39140"/>
                  </a:lnTo>
                  <a:lnTo>
                    <a:pt x="86927" y="38505"/>
                  </a:lnTo>
                  <a:lnTo>
                    <a:pt x="87901" y="38425"/>
                  </a:lnTo>
                  <a:lnTo>
                    <a:pt x="89345" y="38985"/>
                  </a:lnTo>
                  <a:lnTo>
                    <a:pt x="89802" y="38781"/>
                  </a:lnTo>
                  <a:lnTo>
                    <a:pt x="91685" y="38732"/>
                  </a:lnTo>
                  <a:lnTo>
                    <a:pt x="93213" y="38253"/>
                  </a:lnTo>
                  <a:lnTo>
                    <a:pt x="94982" y="39545"/>
                  </a:lnTo>
                  <a:lnTo>
                    <a:pt x="95496" y="39677"/>
                  </a:lnTo>
                  <a:lnTo>
                    <a:pt x="97084" y="38885"/>
                  </a:lnTo>
                  <a:lnTo>
                    <a:pt x="98454" y="39088"/>
                  </a:lnTo>
                  <a:lnTo>
                    <a:pt x="99772" y="37974"/>
                  </a:lnTo>
                  <a:lnTo>
                    <a:pt x="100148" y="37914"/>
                  </a:lnTo>
                  <a:lnTo>
                    <a:pt x="101210" y="38778"/>
                  </a:lnTo>
                  <a:lnTo>
                    <a:pt x="101937" y="38629"/>
                  </a:lnTo>
                  <a:lnTo>
                    <a:pt x="103200" y="37957"/>
                  </a:lnTo>
                  <a:lnTo>
                    <a:pt x="103815" y="37730"/>
                  </a:lnTo>
                  <a:lnTo>
                    <a:pt x="105460" y="38557"/>
                  </a:lnTo>
                  <a:lnTo>
                    <a:pt x="106491" y="38853"/>
                  </a:lnTo>
                  <a:lnTo>
                    <a:pt x="107617" y="37937"/>
                  </a:lnTo>
                  <a:lnTo>
                    <a:pt x="107772" y="37948"/>
                  </a:lnTo>
                  <a:lnTo>
                    <a:pt x="109541" y="38505"/>
                  </a:lnTo>
                  <a:lnTo>
                    <a:pt x="111126" y="37644"/>
                  </a:lnTo>
                  <a:lnTo>
                    <a:pt x="113874" y="37693"/>
                  </a:lnTo>
                  <a:lnTo>
                    <a:pt x="114913" y="36871"/>
                  </a:lnTo>
                  <a:lnTo>
                    <a:pt x="117231" y="37271"/>
                  </a:lnTo>
                  <a:lnTo>
                    <a:pt x="118388" y="36814"/>
                  </a:lnTo>
                  <a:lnTo>
                    <a:pt x="120717" y="36512"/>
                  </a:lnTo>
                  <a:lnTo>
                    <a:pt x="121768" y="36099"/>
                  </a:lnTo>
                  <a:lnTo>
                    <a:pt x="124544" y="36555"/>
                  </a:lnTo>
                  <a:lnTo>
                    <a:pt x="126020" y="35450"/>
                  </a:lnTo>
                  <a:lnTo>
                    <a:pt x="127901" y="35596"/>
                  </a:lnTo>
                  <a:lnTo>
                    <a:pt x="128022" y="35349"/>
                  </a:lnTo>
                  <a:lnTo>
                    <a:pt x="129785" y="34160"/>
                  </a:lnTo>
                  <a:lnTo>
                    <a:pt x="131565" y="33557"/>
                  </a:lnTo>
                  <a:lnTo>
                    <a:pt x="134764" y="33178"/>
                  </a:lnTo>
                  <a:lnTo>
                    <a:pt x="136094" y="31038"/>
                  </a:lnTo>
                  <a:lnTo>
                    <a:pt x="138391" y="31182"/>
                  </a:lnTo>
                  <a:lnTo>
                    <a:pt x="139634" y="30289"/>
                  </a:lnTo>
                  <a:lnTo>
                    <a:pt x="141581" y="30369"/>
                  </a:lnTo>
                  <a:lnTo>
                    <a:pt x="141912" y="30053"/>
                  </a:lnTo>
                  <a:lnTo>
                    <a:pt x="141331" y="29243"/>
                  </a:lnTo>
                  <a:lnTo>
                    <a:pt x="141323" y="28784"/>
                  </a:lnTo>
                  <a:lnTo>
                    <a:pt x="142684" y="29180"/>
                  </a:lnTo>
                  <a:lnTo>
                    <a:pt x="143003" y="28060"/>
                  </a:lnTo>
                  <a:lnTo>
                    <a:pt x="144295" y="27629"/>
                  </a:lnTo>
                  <a:lnTo>
                    <a:pt x="144516" y="27215"/>
                  </a:lnTo>
                  <a:lnTo>
                    <a:pt x="144522" y="25868"/>
                  </a:lnTo>
                  <a:lnTo>
                    <a:pt x="144789" y="25380"/>
                  </a:lnTo>
                  <a:lnTo>
                    <a:pt x="145943" y="25782"/>
                  </a:lnTo>
                  <a:lnTo>
                    <a:pt x="146141" y="25630"/>
                  </a:lnTo>
                  <a:lnTo>
                    <a:pt x="146451" y="25142"/>
                  </a:lnTo>
                  <a:lnTo>
                    <a:pt x="146279" y="24944"/>
                  </a:lnTo>
                  <a:lnTo>
                    <a:pt x="145148" y="24165"/>
                  </a:lnTo>
                  <a:lnTo>
                    <a:pt x="144777" y="23312"/>
                  </a:lnTo>
                  <a:lnTo>
                    <a:pt x="144858" y="21784"/>
                  </a:lnTo>
                  <a:lnTo>
                    <a:pt x="144588" y="21233"/>
                  </a:lnTo>
                  <a:lnTo>
                    <a:pt x="144255" y="21164"/>
                  </a:lnTo>
                  <a:lnTo>
                    <a:pt x="143795" y="21730"/>
                  </a:lnTo>
                  <a:lnTo>
                    <a:pt x="143735" y="22077"/>
                  </a:lnTo>
                  <a:lnTo>
                    <a:pt x="143465" y="22629"/>
                  </a:lnTo>
                  <a:lnTo>
                    <a:pt x="143221" y="22899"/>
                  </a:lnTo>
                  <a:lnTo>
                    <a:pt x="142400" y="22143"/>
                  </a:lnTo>
                  <a:lnTo>
                    <a:pt x="141349" y="22172"/>
                  </a:lnTo>
                  <a:lnTo>
                    <a:pt x="141142" y="20432"/>
                  </a:lnTo>
                  <a:lnTo>
                    <a:pt x="140757" y="20251"/>
                  </a:lnTo>
                  <a:lnTo>
                    <a:pt x="139051" y="20768"/>
                  </a:lnTo>
                  <a:lnTo>
                    <a:pt x="138127" y="20521"/>
                  </a:lnTo>
                  <a:lnTo>
                    <a:pt x="136866" y="19314"/>
                  </a:lnTo>
                  <a:lnTo>
                    <a:pt x="133986" y="18352"/>
                  </a:lnTo>
                  <a:lnTo>
                    <a:pt x="132260" y="18148"/>
                  </a:lnTo>
                  <a:lnTo>
                    <a:pt x="128901" y="17350"/>
                  </a:lnTo>
                  <a:lnTo>
                    <a:pt x="127160" y="17008"/>
                  </a:lnTo>
                  <a:lnTo>
                    <a:pt x="122066" y="17028"/>
                  </a:lnTo>
                  <a:lnTo>
                    <a:pt x="118775" y="16302"/>
                  </a:lnTo>
                  <a:lnTo>
                    <a:pt x="112303" y="15449"/>
                  </a:lnTo>
                  <a:lnTo>
                    <a:pt x="109133" y="15092"/>
                  </a:lnTo>
                  <a:lnTo>
                    <a:pt x="105268" y="14512"/>
                  </a:lnTo>
                  <a:lnTo>
                    <a:pt x="104573" y="14888"/>
                  </a:lnTo>
                  <a:lnTo>
                    <a:pt x="101940" y="13777"/>
                  </a:lnTo>
                  <a:lnTo>
                    <a:pt x="99817" y="14159"/>
                  </a:lnTo>
                  <a:lnTo>
                    <a:pt x="95275" y="13162"/>
                  </a:lnTo>
                  <a:lnTo>
                    <a:pt x="92667" y="13053"/>
                  </a:lnTo>
                  <a:lnTo>
                    <a:pt x="87269" y="11919"/>
                  </a:lnTo>
                  <a:lnTo>
                    <a:pt x="84394" y="11433"/>
                  </a:lnTo>
                  <a:lnTo>
                    <a:pt x="79682" y="10793"/>
                  </a:lnTo>
                  <a:lnTo>
                    <a:pt x="77830" y="10644"/>
                  </a:lnTo>
                  <a:lnTo>
                    <a:pt x="73026" y="9647"/>
                  </a:lnTo>
                  <a:lnTo>
                    <a:pt x="65115" y="8527"/>
                  </a:lnTo>
                  <a:lnTo>
                    <a:pt x="63271" y="8366"/>
                  </a:lnTo>
                  <a:lnTo>
                    <a:pt x="57471" y="7007"/>
                  </a:lnTo>
                  <a:lnTo>
                    <a:pt x="53399" y="6410"/>
                  </a:lnTo>
                  <a:lnTo>
                    <a:pt x="48471" y="5767"/>
                  </a:lnTo>
                  <a:lnTo>
                    <a:pt x="47593" y="5365"/>
                  </a:lnTo>
                  <a:lnTo>
                    <a:pt x="45275" y="5537"/>
                  </a:lnTo>
                  <a:lnTo>
                    <a:pt x="43745" y="5189"/>
                  </a:lnTo>
                  <a:lnTo>
                    <a:pt x="38751" y="4833"/>
                  </a:lnTo>
                  <a:lnTo>
                    <a:pt x="35394" y="3926"/>
                  </a:lnTo>
                  <a:lnTo>
                    <a:pt x="28279" y="2955"/>
                  </a:lnTo>
                  <a:lnTo>
                    <a:pt x="24560" y="2553"/>
                  </a:lnTo>
                  <a:lnTo>
                    <a:pt x="20571" y="1562"/>
                  </a:lnTo>
                  <a:lnTo>
                    <a:pt x="17691" y="1697"/>
                  </a:lnTo>
                  <a:lnTo>
                    <a:pt x="15635" y="1608"/>
                  </a:lnTo>
                  <a:lnTo>
                    <a:pt x="12083" y="407"/>
                  </a:lnTo>
                  <a:lnTo>
                    <a:pt x="10504" y="0"/>
                  </a:lnTo>
                  <a:close/>
                </a:path>
              </a:pathLst>
            </a:custGeom>
            <a:solidFill>
              <a:srgbClr val="FCD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592321" y="368808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341" y="0"/>
                  </a:moveTo>
                  <a:lnTo>
                    <a:pt x="175" y="5"/>
                  </a:lnTo>
                  <a:lnTo>
                    <a:pt x="86" y="160"/>
                  </a:lnTo>
                  <a:lnTo>
                    <a:pt x="0" y="304"/>
                  </a:lnTo>
                  <a:lnTo>
                    <a:pt x="51" y="459"/>
                  </a:lnTo>
                  <a:lnTo>
                    <a:pt x="199" y="525"/>
                  </a:lnTo>
                  <a:lnTo>
                    <a:pt x="399" y="611"/>
                  </a:lnTo>
                  <a:lnTo>
                    <a:pt x="589" y="571"/>
                  </a:lnTo>
                  <a:lnTo>
                    <a:pt x="685" y="413"/>
                  </a:lnTo>
                  <a:lnTo>
                    <a:pt x="771" y="166"/>
                  </a:lnTo>
                  <a:lnTo>
                    <a:pt x="637" y="89"/>
                  </a:lnTo>
                  <a:lnTo>
                    <a:pt x="489" y="4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7D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749446" y="3609517"/>
              <a:ext cx="161925" cy="90805"/>
            </a:xfrm>
            <a:custGeom>
              <a:avLst/>
              <a:gdLst/>
              <a:ahLst/>
              <a:cxnLst/>
              <a:rect l="l" t="t" r="r" b="b"/>
              <a:pathLst>
                <a:path w="161925" h="90804">
                  <a:moveTo>
                    <a:pt x="157568" y="50076"/>
                  </a:moveTo>
                  <a:lnTo>
                    <a:pt x="157302" y="50076"/>
                  </a:lnTo>
                  <a:lnTo>
                    <a:pt x="154355" y="52895"/>
                  </a:lnTo>
                  <a:lnTo>
                    <a:pt x="151396" y="55867"/>
                  </a:lnTo>
                  <a:lnTo>
                    <a:pt x="148247" y="58585"/>
                  </a:lnTo>
                  <a:lnTo>
                    <a:pt x="147231" y="59817"/>
                  </a:lnTo>
                  <a:lnTo>
                    <a:pt x="145973" y="60744"/>
                  </a:lnTo>
                  <a:lnTo>
                    <a:pt x="139941" y="65938"/>
                  </a:lnTo>
                  <a:lnTo>
                    <a:pt x="96405" y="81394"/>
                  </a:lnTo>
                  <a:lnTo>
                    <a:pt x="74942" y="84010"/>
                  </a:lnTo>
                  <a:lnTo>
                    <a:pt x="69380" y="84874"/>
                  </a:lnTo>
                  <a:lnTo>
                    <a:pt x="65125" y="84493"/>
                  </a:lnTo>
                  <a:lnTo>
                    <a:pt x="62230" y="84493"/>
                  </a:lnTo>
                  <a:lnTo>
                    <a:pt x="61442" y="84988"/>
                  </a:lnTo>
                  <a:lnTo>
                    <a:pt x="60617" y="84645"/>
                  </a:lnTo>
                  <a:lnTo>
                    <a:pt x="59778" y="84645"/>
                  </a:lnTo>
                  <a:lnTo>
                    <a:pt x="55397" y="85178"/>
                  </a:lnTo>
                  <a:lnTo>
                    <a:pt x="50647" y="85598"/>
                  </a:lnTo>
                  <a:lnTo>
                    <a:pt x="45593" y="86156"/>
                  </a:lnTo>
                  <a:lnTo>
                    <a:pt x="43484" y="86156"/>
                  </a:lnTo>
                  <a:lnTo>
                    <a:pt x="41554" y="86436"/>
                  </a:lnTo>
                  <a:lnTo>
                    <a:pt x="39776" y="86575"/>
                  </a:lnTo>
                  <a:lnTo>
                    <a:pt x="39395" y="86575"/>
                  </a:lnTo>
                  <a:lnTo>
                    <a:pt x="37299" y="86715"/>
                  </a:lnTo>
                  <a:lnTo>
                    <a:pt x="35687" y="86931"/>
                  </a:lnTo>
                  <a:lnTo>
                    <a:pt x="35687" y="89496"/>
                  </a:lnTo>
                  <a:lnTo>
                    <a:pt x="34848" y="89725"/>
                  </a:lnTo>
                  <a:lnTo>
                    <a:pt x="33223" y="89496"/>
                  </a:lnTo>
                  <a:lnTo>
                    <a:pt x="35687" y="89496"/>
                  </a:lnTo>
                  <a:lnTo>
                    <a:pt x="35687" y="86931"/>
                  </a:lnTo>
                  <a:lnTo>
                    <a:pt x="34582" y="87071"/>
                  </a:lnTo>
                  <a:lnTo>
                    <a:pt x="32994" y="87071"/>
                  </a:lnTo>
                  <a:lnTo>
                    <a:pt x="32029" y="87426"/>
                  </a:lnTo>
                  <a:lnTo>
                    <a:pt x="28498" y="87426"/>
                  </a:lnTo>
                  <a:lnTo>
                    <a:pt x="26174" y="87071"/>
                  </a:lnTo>
                  <a:lnTo>
                    <a:pt x="24726" y="87071"/>
                  </a:lnTo>
                  <a:lnTo>
                    <a:pt x="23241" y="87426"/>
                  </a:lnTo>
                  <a:lnTo>
                    <a:pt x="23075" y="87426"/>
                  </a:lnTo>
                  <a:lnTo>
                    <a:pt x="21767" y="87833"/>
                  </a:lnTo>
                  <a:lnTo>
                    <a:pt x="14795" y="87833"/>
                  </a:lnTo>
                  <a:lnTo>
                    <a:pt x="14795" y="89496"/>
                  </a:lnTo>
                  <a:lnTo>
                    <a:pt x="13119" y="89776"/>
                  </a:lnTo>
                  <a:lnTo>
                    <a:pt x="11341" y="89496"/>
                  </a:lnTo>
                  <a:lnTo>
                    <a:pt x="14795" y="89496"/>
                  </a:lnTo>
                  <a:lnTo>
                    <a:pt x="14795" y="87833"/>
                  </a:lnTo>
                  <a:lnTo>
                    <a:pt x="13843" y="87833"/>
                  </a:lnTo>
                  <a:lnTo>
                    <a:pt x="8572" y="88201"/>
                  </a:lnTo>
                  <a:lnTo>
                    <a:pt x="2032" y="88201"/>
                  </a:lnTo>
                  <a:lnTo>
                    <a:pt x="609" y="87833"/>
                  </a:lnTo>
                  <a:lnTo>
                    <a:pt x="0" y="88353"/>
                  </a:lnTo>
                  <a:lnTo>
                    <a:pt x="25" y="89331"/>
                  </a:lnTo>
                  <a:lnTo>
                    <a:pt x="622" y="89331"/>
                  </a:lnTo>
                  <a:lnTo>
                    <a:pt x="1549" y="89496"/>
                  </a:lnTo>
                  <a:lnTo>
                    <a:pt x="5397" y="89496"/>
                  </a:lnTo>
                  <a:lnTo>
                    <a:pt x="9842" y="90309"/>
                  </a:lnTo>
                  <a:lnTo>
                    <a:pt x="9702" y="90322"/>
                  </a:lnTo>
                  <a:lnTo>
                    <a:pt x="9969" y="90322"/>
                  </a:lnTo>
                  <a:lnTo>
                    <a:pt x="16713" y="90322"/>
                  </a:lnTo>
                  <a:lnTo>
                    <a:pt x="20231" y="90322"/>
                  </a:lnTo>
                  <a:lnTo>
                    <a:pt x="23888" y="90322"/>
                  </a:lnTo>
                  <a:lnTo>
                    <a:pt x="25577" y="90500"/>
                  </a:lnTo>
                  <a:lnTo>
                    <a:pt x="26733" y="90322"/>
                  </a:lnTo>
                  <a:lnTo>
                    <a:pt x="32283" y="90322"/>
                  </a:lnTo>
                  <a:lnTo>
                    <a:pt x="32524" y="90322"/>
                  </a:lnTo>
                  <a:lnTo>
                    <a:pt x="39433" y="90322"/>
                  </a:lnTo>
                  <a:lnTo>
                    <a:pt x="37807" y="90119"/>
                  </a:lnTo>
                  <a:lnTo>
                    <a:pt x="53555" y="89496"/>
                  </a:lnTo>
                  <a:lnTo>
                    <a:pt x="54127" y="89496"/>
                  </a:lnTo>
                  <a:lnTo>
                    <a:pt x="55460" y="89331"/>
                  </a:lnTo>
                  <a:lnTo>
                    <a:pt x="62953" y="89331"/>
                  </a:lnTo>
                  <a:lnTo>
                    <a:pt x="64160" y="88849"/>
                  </a:lnTo>
                  <a:lnTo>
                    <a:pt x="64325" y="88849"/>
                  </a:lnTo>
                  <a:lnTo>
                    <a:pt x="65595" y="89331"/>
                  </a:lnTo>
                  <a:lnTo>
                    <a:pt x="65773" y="89331"/>
                  </a:lnTo>
                  <a:lnTo>
                    <a:pt x="67868" y="88849"/>
                  </a:lnTo>
                  <a:lnTo>
                    <a:pt x="69570" y="88671"/>
                  </a:lnTo>
                  <a:lnTo>
                    <a:pt x="72872" y="88671"/>
                  </a:lnTo>
                  <a:lnTo>
                    <a:pt x="74053" y="88836"/>
                  </a:lnTo>
                  <a:lnTo>
                    <a:pt x="74917" y="88671"/>
                  </a:lnTo>
                  <a:lnTo>
                    <a:pt x="77393" y="88201"/>
                  </a:lnTo>
                  <a:lnTo>
                    <a:pt x="80645" y="88201"/>
                  </a:lnTo>
                  <a:lnTo>
                    <a:pt x="85686" y="87426"/>
                  </a:lnTo>
                  <a:lnTo>
                    <a:pt x="87477" y="87426"/>
                  </a:lnTo>
                  <a:lnTo>
                    <a:pt x="88950" y="87071"/>
                  </a:lnTo>
                  <a:lnTo>
                    <a:pt x="92519" y="86436"/>
                  </a:lnTo>
                  <a:lnTo>
                    <a:pt x="93662" y="86156"/>
                  </a:lnTo>
                  <a:lnTo>
                    <a:pt x="91452" y="86156"/>
                  </a:lnTo>
                  <a:lnTo>
                    <a:pt x="99187" y="85598"/>
                  </a:lnTo>
                  <a:lnTo>
                    <a:pt x="101600" y="85026"/>
                  </a:lnTo>
                  <a:lnTo>
                    <a:pt x="108127" y="83769"/>
                  </a:lnTo>
                  <a:lnTo>
                    <a:pt x="112064" y="82296"/>
                  </a:lnTo>
                  <a:lnTo>
                    <a:pt x="116509" y="81394"/>
                  </a:lnTo>
                  <a:lnTo>
                    <a:pt x="116649" y="81394"/>
                  </a:lnTo>
                  <a:lnTo>
                    <a:pt x="118579" y="80276"/>
                  </a:lnTo>
                  <a:lnTo>
                    <a:pt x="120103" y="79870"/>
                  </a:lnTo>
                  <a:lnTo>
                    <a:pt x="122313" y="79349"/>
                  </a:lnTo>
                  <a:lnTo>
                    <a:pt x="122796" y="79349"/>
                  </a:lnTo>
                  <a:lnTo>
                    <a:pt x="126682" y="77571"/>
                  </a:lnTo>
                  <a:lnTo>
                    <a:pt x="129781" y="76352"/>
                  </a:lnTo>
                  <a:lnTo>
                    <a:pt x="134251" y="73596"/>
                  </a:lnTo>
                  <a:lnTo>
                    <a:pt x="136042" y="72758"/>
                  </a:lnTo>
                  <a:lnTo>
                    <a:pt x="139776" y="70027"/>
                  </a:lnTo>
                  <a:lnTo>
                    <a:pt x="141808" y="68338"/>
                  </a:lnTo>
                  <a:lnTo>
                    <a:pt x="145796" y="65506"/>
                  </a:lnTo>
                  <a:lnTo>
                    <a:pt x="147383" y="63906"/>
                  </a:lnTo>
                  <a:lnTo>
                    <a:pt x="152171" y="59131"/>
                  </a:lnTo>
                  <a:lnTo>
                    <a:pt x="155079" y="54991"/>
                  </a:lnTo>
                  <a:lnTo>
                    <a:pt x="156616" y="52895"/>
                  </a:lnTo>
                  <a:lnTo>
                    <a:pt x="156718" y="52755"/>
                  </a:lnTo>
                  <a:lnTo>
                    <a:pt x="157568" y="50076"/>
                  </a:lnTo>
                  <a:close/>
                </a:path>
                <a:path w="161925" h="90804">
                  <a:moveTo>
                    <a:pt x="161823" y="42545"/>
                  </a:moveTo>
                  <a:lnTo>
                    <a:pt x="160794" y="42837"/>
                  </a:lnTo>
                  <a:lnTo>
                    <a:pt x="160870" y="44069"/>
                  </a:lnTo>
                  <a:lnTo>
                    <a:pt x="160096" y="44640"/>
                  </a:lnTo>
                  <a:lnTo>
                    <a:pt x="160058" y="44069"/>
                  </a:lnTo>
                  <a:lnTo>
                    <a:pt x="160959" y="40982"/>
                  </a:lnTo>
                  <a:lnTo>
                    <a:pt x="160489" y="38087"/>
                  </a:lnTo>
                  <a:lnTo>
                    <a:pt x="159816" y="34353"/>
                  </a:lnTo>
                  <a:lnTo>
                    <a:pt x="159410" y="31940"/>
                  </a:lnTo>
                  <a:lnTo>
                    <a:pt x="158838" y="29591"/>
                  </a:lnTo>
                  <a:lnTo>
                    <a:pt x="157518" y="26314"/>
                  </a:lnTo>
                  <a:lnTo>
                    <a:pt x="157200" y="25260"/>
                  </a:lnTo>
                  <a:lnTo>
                    <a:pt x="156514" y="21856"/>
                  </a:lnTo>
                  <a:lnTo>
                    <a:pt x="156400" y="21247"/>
                  </a:lnTo>
                  <a:lnTo>
                    <a:pt x="155194" y="18529"/>
                  </a:lnTo>
                  <a:lnTo>
                    <a:pt x="152831" y="12560"/>
                  </a:lnTo>
                  <a:lnTo>
                    <a:pt x="151460" y="9372"/>
                  </a:lnTo>
                  <a:lnTo>
                    <a:pt x="148043" y="2501"/>
                  </a:lnTo>
                  <a:lnTo>
                    <a:pt x="146697" y="0"/>
                  </a:lnTo>
                  <a:lnTo>
                    <a:pt x="146456" y="0"/>
                  </a:lnTo>
                  <a:lnTo>
                    <a:pt x="146062" y="533"/>
                  </a:lnTo>
                  <a:lnTo>
                    <a:pt x="146405" y="1092"/>
                  </a:lnTo>
                  <a:lnTo>
                    <a:pt x="146494" y="1955"/>
                  </a:lnTo>
                  <a:lnTo>
                    <a:pt x="146608" y="2247"/>
                  </a:lnTo>
                  <a:lnTo>
                    <a:pt x="146837" y="2501"/>
                  </a:lnTo>
                  <a:lnTo>
                    <a:pt x="147434" y="3009"/>
                  </a:lnTo>
                  <a:lnTo>
                    <a:pt x="147701" y="3683"/>
                  </a:lnTo>
                  <a:lnTo>
                    <a:pt x="147751" y="4457"/>
                  </a:lnTo>
                  <a:lnTo>
                    <a:pt x="149072" y="7607"/>
                  </a:lnTo>
                  <a:lnTo>
                    <a:pt x="150368" y="10744"/>
                  </a:lnTo>
                  <a:lnTo>
                    <a:pt x="151917" y="13792"/>
                  </a:lnTo>
                  <a:lnTo>
                    <a:pt x="152146" y="14084"/>
                  </a:lnTo>
                  <a:lnTo>
                    <a:pt x="152285" y="14401"/>
                  </a:lnTo>
                  <a:lnTo>
                    <a:pt x="152400" y="14897"/>
                  </a:lnTo>
                  <a:lnTo>
                    <a:pt x="152527" y="15163"/>
                  </a:lnTo>
                  <a:lnTo>
                    <a:pt x="152806" y="15582"/>
                  </a:lnTo>
                  <a:lnTo>
                    <a:pt x="152946" y="16040"/>
                  </a:lnTo>
                  <a:lnTo>
                    <a:pt x="153009" y="16929"/>
                  </a:lnTo>
                  <a:lnTo>
                    <a:pt x="153123" y="17272"/>
                  </a:lnTo>
                  <a:lnTo>
                    <a:pt x="153352" y="17564"/>
                  </a:lnTo>
                  <a:lnTo>
                    <a:pt x="153962" y="17995"/>
                  </a:lnTo>
                  <a:lnTo>
                    <a:pt x="154012" y="19621"/>
                  </a:lnTo>
                  <a:lnTo>
                    <a:pt x="154127" y="19951"/>
                  </a:lnTo>
                  <a:lnTo>
                    <a:pt x="154305" y="20256"/>
                  </a:lnTo>
                  <a:lnTo>
                    <a:pt x="154508" y="20523"/>
                  </a:lnTo>
                  <a:lnTo>
                    <a:pt x="154622" y="20828"/>
                  </a:lnTo>
                  <a:lnTo>
                    <a:pt x="154736" y="21247"/>
                  </a:lnTo>
                  <a:lnTo>
                    <a:pt x="154813" y="21526"/>
                  </a:lnTo>
                  <a:lnTo>
                    <a:pt x="154927" y="21856"/>
                  </a:lnTo>
                  <a:lnTo>
                    <a:pt x="154990" y="22885"/>
                  </a:lnTo>
                  <a:lnTo>
                    <a:pt x="155105" y="23228"/>
                  </a:lnTo>
                  <a:lnTo>
                    <a:pt x="155562" y="23977"/>
                  </a:lnTo>
                  <a:lnTo>
                    <a:pt x="155638" y="25260"/>
                  </a:lnTo>
                  <a:lnTo>
                    <a:pt x="156197" y="27660"/>
                  </a:lnTo>
                  <a:lnTo>
                    <a:pt x="157149" y="30340"/>
                  </a:lnTo>
                  <a:lnTo>
                    <a:pt x="157988" y="37668"/>
                  </a:lnTo>
                  <a:lnTo>
                    <a:pt x="158038" y="38087"/>
                  </a:lnTo>
                  <a:lnTo>
                    <a:pt x="158153" y="43192"/>
                  </a:lnTo>
                  <a:lnTo>
                    <a:pt x="155829" y="48971"/>
                  </a:lnTo>
                  <a:lnTo>
                    <a:pt x="155740" y="50406"/>
                  </a:lnTo>
                  <a:lnTo>
                    <a:pt x="156019" y="50800"/>
                  </a:lnTo>
                  <a:lnTo>
                    <a:pt x="157060" y="50177"/>
                  </a:lnTo>
                  <a:lnTo>
                    <a:pt x="157264" y="49999"/>
                  </a:lnTo>
                  <a:lnTo>
                    <a:pt x="157645" y="49999"/>
                  </a:lnTo>
                  <a:lnTo>
                    <a:pt x="159270" y="48006"/>
                  </a:lnTo>
                  <a:lnTo>
                    <a:pt x="160070" y="46164"/>
                  </a:lnTo>
                  <a:lnTo>
                    <a:pt x="161074" y="44640"/>
                  </a:lnTo>
                  <a:lnTo>
                    <a:pt x="161163" y="44500"/>
                  </a:lnTo>
                  <a:lnTo>
                    <a:pt x="161620" y="43192"/>
                  </a:lnTo>
                  <a:lnTo>
                    <a:pt x="161734" y="42837"/>
                  </a:lnTo>
                  <a:lnTo>
                    <a:pt x="161823" y="42545"/>
                  </a:lnTo>
                  <a:close/>
                </a:path>
              </a:pathLst>
            </a:custGeom>
            <a:solidFill>
              <a:srgbClr val="D3B1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3715460" y="3696008"/>
              <a:ext cx="57150" cy="2540"/>
            </a:xfrm>
            <a:custGeom>
              <a:avLst/>
              <a:gdLst/>
              <a:ahLst/>
              <a:cxnLst/>
              <a:rect l="l" t="t" r="r" b="b"/>
              <a:pathLst>
                <a:path w="57150" h="2539">
                  <a:moveTo>
                    <a:pt x="3488" y="0"/>
                  </a:moveTo>
                  <a:lnTo>
                    <a:pt x="2122" y="298"/>
                  </a:lnTo>
                  <a:lnTo>
                    <a:pt x="330" y="201"/>
                  </a:lnTo>
                  <a:lnTo>
                    <a:pt x="51" y="404"/>
                  </a:lnTo>
                  <a:lnTo>
                    <a:pt x="0" y="867"/>
                  </a:lnTo>
                  <a:lnTo>
                    <a:pt x="4571" y="873"/>
                  </a:lnTo>
                  <a:lnTo>
                    <a:pt x="5519" y="1298"/>
                  </a:lnTo>
                  <a:lnTo>
                    <a:pt x="6572" y="755"/>
                  </a:lnTo>
                  <a:lnTo>
                    <a:pt x="7517" y="1197"/>
                  </a:lnTo>
                  <a:lnTo>
                    <a:pt x="10435" y="1321"/>
                  </a:lnTo>
                  <a:lnTo>
                    <a:pt x="13346" y="1180"/>
                  </a:lnTo>
                  <a:lnTo>
                    <a:pt x="19718" y="1783"/>
                  </a:lnTo>
                  <a:lnTo>
                    <a:pt x="23199" y="1522"/>
                  </a:lnTo>
                  <a:lnTo>
                    <a:pt x="29088" y="2024"/>
                  </a:lnTo>
                  <a:lnTo>
                    <a:pt x="31549" y="1858"/>
                  </a:lnTo>
                  <a:lnTo>
                    <a:pt x="37479" y="1809"/>
                  </a:lnTo>
                  <a:lnTo>
                    <a:pt x="44655" y="2013"/>
                  </a:lnTo>
                  <a:lnTo>
                    <a:pt x="50076" y="1289"/>
                  </a:lnTo>
                  <a:lnTo>
                    <a:pt x="56285" y="1548"/>
                  </a:lnTo>
                  <a:lnTo>
                    <a:pt x="56558" y="1203"/>
                  </a:lnTo>
                  <a:lnTo>
                    <a:pt x="56184" y="835"/>
                  </a:lnTo>
                  <a:lnTo>
                    <a:pt x="55616" y="1246"/>
                  </a:lnTo>
                  <a:lnTo>
                    <a:pt x="55245" y="870"/>
                  </a:lnTo>
                  <a:lnTo>
                    <a:pt x="52799" y="677"/>
                  </a:lnTo>
                  <a:lnTo>
                    <a:pt x="50378" y="1183"/>
                  </a:lnTo>
                  <a:lnTo>
                    <a:pt x="31656" y="1185"/>
                  </a:lnTo>
                  <a:lnTo>
                    <a:pt x="23512" y="1103"/>
                  </a:lnTo>
                  <a:lnTo>
                    <a:pt x="12069" y="786"/>
                  </a:lnTo>
                  <a:lnTo>
                    <a:pt x="8778" y="310"/>
                  </a:lnTo>
                  <a:lnTo>
                    <a:pt x="5464" y="534"/>
                  </a:lnTo>
                  <a:lnTo>
                    <a:pt x="5019" y="528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CEA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720035" y="3696586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018" y="0"/>
                  </a:moveTo>
                  <a:lnTo>
                    <a:pt x="982" y="413"/>
                  </a:lnTo>
                  <a:lnTo>
                    <a:pt x="0" y="295"/>
                  </a:lnTo>
                  <a:lnTo>
                    <a:pt x="927" y="919"/>
                  </a:lnTo>
                  <a:lnTo>
                    <a:pt x="1964" y="505"/>
                  </a:lnTo>
                  <a:lnTo>
                    <a:pt x="2946" y="62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DCB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3618367" y="3676142"/>
              <a:ext cx="203200" cy="21590"/>
            </a:xfrm>
            <a:custGeom>
              <a:avLst/>
              <a:gdLst/>
              <a:ahLst/>
              <a:cxnLst/>
              <a:rect l="l" t="t" r="r" b="b"/>
              <a:pathLst>
                <a:path w="203200" h="21589">
                  <a:moveTo>
                    <a:pt x="168133" y="20116"/>
                  </a:moveTo>
                  <a:lnTo>
                    <a:pt x="153788" y="20116"/>
                  </a:lnTo>
                  <a:lnTo>
                    <a:pt x="154297" y="20725"/>
                  </a:lnTo>
                  <a:lnTo>
                    <a:pt x="157544" y="21158"/>
                  </a:lnTo>
                  <a:lnTo>
                    <a:pt x="160527" y="20725"/>
                  </a:lnTo>
                  <a:lnTo>
                    <a:pt x="165581" y="20725"/>
                  </a:lnTo>
                  <a:lnTo>
                    <a:pt x="168133" y="20116"/>
                  </a:lnTo>
                  <a:close/>
                </a:path>
                <a:path w="203200" h="21589">
                  <a:moveTo>
                    <a:pt x="171411" y="20116"/>
                  </a:moveTo>
                  <a:lnTo>
                    <a:pt x="168877" y="20116"/>
                  </a:lnTo>
                  <a:lnTo>
                    <a:pt x="170756" y="20400"/>
                  </a:lnTo>
                  <a:lnTo>
                    <a:pt x="170989" y="20400"/>
                  </a:lnTo>
                  <a:lnTo>
                    <a:pt x="171411" y="20116"/>
                  </a:lnTo>
                  <a:close/>
                </a:path>
                <a:path w="203200" h="21589">
                  <a:moveTo>
                    <a:pt x="146492" y="19547"/>
                  </a:moveTo>
                  <a:lnTo>
                    <a:pt x="146160" y="19547"/>
                  </a:lnTo>
                  <a:lnTo>
                    <a:pt x="148270" y="20116"/>
                  </a:lnTo>
                  <a:lnTo>
                    <a:pt x="143733" y="20116"/>
                  </a:lnTo>
                  <a:lnTo>
                    <a:pt x="144645" y="20256"/>
                  </a:lnTo>
                  <a:lnTo>
                    <a:pt x="144926" y="20116"/>
                  </a:lnTo>
                  <a:lnTo>
                    <a:pt x="146492" y="19547"/>
                  </a:lnTo>
                  <a:close/>
                </a:path>
                <a:path w="203200" h="21589">
                  <a:moveTo>
                    <a:pt x="149919" y="20116"/>
                  </a:moveTo>
                  <a:lnTo>
                    <a:pt x="148270" y="20116"/>
                  </a:lnTo>
                  <a:lnTo>
                    <a:pt x="148792" y="20256"/>
                  </a:lnTo>
                  <a:lnTo>
                    <a:pt x="149919" y="20116"/>
                  </a:lnTo>
                  <a:close/>
                </a:path>
                <a:path w="203200" h="21589">
                  <a:moveTo>
                    <a:pt x="181668" y="19165"/>
                  </a:moveTo>
                  <a:lnTo>
                    <a:pt x="122724" y="19165"/>
                  </a:lnTo>
                  <a:lnTo>
                    <a:pt x="129527" y="19547"/>
                  </a:lnTo>
                  <a:lnTo>
                    <a:pt x="135499" y="20116"/>
                  </a:lnTo>
                  <a:lnTo>
                    <a:pt x="141533" y="20116"/>
                  </a:lnTo>
                  <a:lnTo>
                    <a:pt x="138191" y="19547"/>
                  </a:lnTo>
                  <a:lnTo>
                    <a:pt x="179444" y="19547"/>
                  </a:lnTo>
                  <a:lnTo>
                    <a:pt x="181668" y="19165"/>
                  </a:lnTo>
                  <a:close/>
                </a:path>
                <a:path w="203200" h="21589">
                  <a:moveTo>
                    <a:pt x="143860" y="19547"/>
                  </a:moveTo>
                  <a:lnTo>
                    <a:pt x="138191" y="19547"/>
                  </a:lnTo>
                  <a:lnTo>
                    <a:pt x="141533" y="20116"/>
                  </a:lnTo>
                  <a:lnTo>
                    <a:pt x="128493" y="20116"/>
                  </a:lnTo>
                  <a:lnTo>
                    <a:pt x="143860" y="19547"/>
                  </a:lnTo>
                  <a:close/>
                </a:path>
                <a:path w="203200" h="21589">
                  <a:moveTo>
                    <a:pt x="146160" y="19547"/>
                  </a:moveTo>
                  <a:lnTo>
                    <a:pt x="143860" y="19547"/>
                  </a:lnTo>
                  <a:lnTo>
                    <a:pt x="128493" y="20116"/>
                  </a:lnTo>
                  <a:lnTo>
                    <a:pt x="148270" y="20116"/>
                  </a:lnTo>
                  <a:lnTo>
                    <a:pt x="146160" y="19547"/>
                  </a:lnTo>
                  <a:close/>
                </a:path>
                <a:path w="203200" h="21589">
                  <a:moveTo>
                    <a:pt x="187495" y="19547"/>
                  </a:moveTo>
                  <a:lnTo>
                    <a:pt x="146492" y="19547"/>
                  </a:lnTo>
                  <a:lnTo>
                    <a:pt x="144926" y="20116"/>
                  </a:lnTo>
                  <a:lnTo>
                    <a:pt x="166272" y="20116"/>
                  </a:lnTo>
                  <a:lnTo>
                    <a:pt x="187495" y="19547"/>
                  </a:lnTo>
                  <a:close/>
                </a:path>
                <a:path w="203200" h="21589">
                  <a:moveTo>
                    <a:pt x="192381" y="18226"/>
                  </a:moveTo>
                  <a:lnTo>
                    <a:pt x="190036" y="18226"/>
                  </a:lnTo>
                  <a:lnTo>
                    <a:pt x="194266" y="18967"/>
                  </a:lnTo>
                  <a:lnTo>
                    <a:pt x="117140" y="18967"/>
                  </a:lnTo>
                  <a:lnTo>
                    <a:pt x="119895" y="19369"/>
                  </a:lnTo>
                  <a:lnTo>
                    <a:pt x="122724" y="19165"/>
                  </a:lnTo>
                  <a:lnTo>
                    <a:pt x="181668" y="19165"/>
                  </a:lnTo>
                  <a:lnTo>
                    <a:pt x="182822" y="18967"/>
                  </a:lnTo>
                  <a:lnTo>
                    <a:pt x="192381" y="18226"/>
                  </a:lnTo>
                  <a:close/>
                </a:path>
                <a:path w="203200" h="21589">
                  <a:moveTo>
                    <a:pt x="190036" y="18226"/>
                  </a:moveTo>
                  <a:lnTo>
                    <a:pt x="105150" y="18226"/>
                  </a:lnTo>
                  <a:lnTo>
                    <a:pt x="108502" y="18967"/>
                  </a:lnTo>
                  <a:lnTo>
                    <a:pt x="194266" y="18967"/>
                  </a:lnTo>
                  <a:lnTo>
                    <a:pt x="190036" y="18226"/>
                  </a:lnTo>
                  <a:close/>
                </a:path>
                <a:path w="203200" h="21589">
                  <a:moveTo>
                    <a:pt x="110483" y="15529"/>
                  </a:moveTo>
                  <a:lnTo>
                    <a:pt x="72179" y="15529"/>
                  </a:lnTo>
                  <a:lnTo>
                    <a:pt x="81603" y="16411"/>
                  </a:lnTo>
                  <a:lnTo>
                    <a:pt x="85635" y="16974"/>
                  </a:lnTo>
                  <a:lnTo>
                    <a:pt x="92041" y="17649"/>
                  </a:lnTo>
                  <a:lnTo>
                    <a:pt x="99569" y="18226"/>
                  </a:lnTo>
                  <a:lnTo>
                    <a:pt x="192381" y="18226"/>
                  </a:lnTo>
                  <a:lnTo>
                    <a:pt x="182822" y="18967"/>
                  </a:lnTo>
                  <a:lnTo>
                    <a:pt x="192564" y="18967"/>
                  </a:lnTo>
                  <a:lnTo>
                    <a:pt x="193297" y="18226"/>
                  </a:lnTo>
                  <a:lnTo>
                    <a:pt x="192869" y="17649"/>
                  </a:lnTo>
                  <a:lnTo>
                    <a:pt x="196256" y="17649"/>
                  </a:lnTo>
                  <a:lnTo>
                    <a:pt x="197864" y="17158"/>
                  </a:lnTo>
                  <a:lnTo>
                    <a:pt x="200203" y="17158"/>
                  </a:lnTo>
                  <a:lnTo>
                    <a:pt x="200598" y="16974"/>
                  </a:lnTo>
                  <a:lnTo>
                    <a:pt x="153732" y="16974"/>
                  </a:lnTo>
                  <a:lnTo>
                    <a:pt x="136610" y="16600"/>
                  </a:lnTo>
                  <a:lnTo>
                    <a:pt x="126534" y="16273"/>
                  </a:lnTo>
                  <a:lnTo>
                    <a:pt x="125173" y="16273"/>
                  </a:lnTo>
                  <a:lnTo>
                    <a:pt x="122499" y="15980"/>
                  </a:lnTo>
                  <a:lnTo>
                    <a:pt x="113322" y="15980"/>
                  </a:lnTo>
                  <a:lnTo>
                    <a:pt x="110483" y="15529"/>
                  </a:lnTo>
                  <a:close/>
                </a:path>
                <a:path w="203200" h="21589">
                  <a:moveTo>
                    <a:pt x="202521" y="16808"/>
                  </a:moveTo>
                  <a:lnTo>
                    <a:pt x="201256" y="16808"/>
                  </a:lnTo>
                  <a:lnTo>
                    <a:pt x="202234" y="17295"/>
                  </a:lnTo>
                  <a:lnTo>
                    <a:pt x="202315" y="17158"/>
                  </a:lnTo>
                  <a:lnTo>
                    <a:pt x="202423" y="16974"/>
                  </a:lnTo>
                  <a:lnTo>
                    <a:pt x="202521" y="16808"/>
                  </a:lnTo>
                  <a:close/>
                </a:path>
                <a:path w="203200" h="21589">
                  <a:moveTo>
                    <a:pt x="202602" y="14811"/>
                  </a:moveTo>
                  <a:lnTo>
                    <a:pt x="201303" y="15176"/>
                  </a:lnTo>
                  <a:lnTo>
                    <a:pt x="200554" y="15176"/>
                  </a:lnTo>
                  <a:lnTo>
                    <a:pt x="194693" y="15529"/>
                  </a:lnTo>
                  <a:lnTo>
                    <a:pt x="188637" y="15980"/>
                  </a:lnTo>
                  <a:lnTo>
                    <a:pt x="177898" y="16600"/>
                  </a:lnTo>
                  <a:lnTo>
                    <a:pt x="165791" y="16600"/>
                  </a:lnTo>
                  <a:lnTo>
                    <a:pt x="162989" y="16974"/>
                  </a:lnTo>
                  <a:lnTo>
                    <a:pt x="200598" y="16974"/>
                  </a:lnTo>
                  <a:lnTo>
                    <a:pt x="200956" y="16808"/>
                  </a:lnTo>
                  <a:lnTo>
                    <a:pt x="202521" y="16808"/>
                  </a:lnTo>
                  <a:lnTo>
                    <a:pt x="202602" y="14811"/>
                  </a:lnTo>
                  <a:close/>
                </a:path>
                <a:path w="203200" h="21589">
                  <a:moveTo>
                    <a:pt x="120717" y="15785"/>
                  </a:moveTo>
                  <a:lnTo>
                    <a:pt x="116534" y="15785"/>
                  </a:lnTo>
                  <a:lnTo>
                    <a:pt x="113322" y="15980"/>
                  </a:lnTo>
                  <a:lnTo>
                    <a:pt x="122499" y="15980"/>
                  </a:lnTo>
                  <a:lnTo>
                    <a:pt x="120717" y="15785"/>
                  </a:lnTo>
                  <a:close/>
                </a:path>
                <a:path w="203200" h="21589">
                  <a:moveTo>
                    <a:pt x="33229" y="5683"/>
                  </a:moveTo>
                  <a:lnTo>
                    <a:pt x="14048" y="5683"/>
                  </a:lnTo>
                  <a:lnTo>
                    <a:pt x="14438" y="6031"/>
                  </a:lnTo>
                  <a:lnTo>
                    <a:pt x="15365" y="6370"/>
                  </a:lnTo>
                  <a:lnTo>
                    <a:pt x="15934" y="6370"/>
                  </a:lnTo>
                  <a:lnTo>
                    <a:pt x="16718" y="6683"/>
                  </a:lnTo>
                  <a:lnTo>
                    <a:pt x="17717" y="6683"/>
                  </a:lnTo>
                  <a:lnTo>
                    <a:pt x="17978" y="6993"/>
                  </a:lnTo>
                  <a:lnTo>
                    <a:pt x="20683" y="7717"/>
                  </a:lnTo>
                  <a:lnTo>
                    <a:pt x="22794" y="7717"/>
                  </a:lnTo>
                  <a:lnTo>
                    <a:pt x="29318" y="8515"/>
                  </a:lnTo>
                  <a:lnTo>
                    <a:pt x="33364" y="9440"/>
                  </a:lnTo>
                  <a:lnTo>
                    <a:pt x="41664" y="10589"/>
                  </a:lnTo>
                  <a:lnTo>
                    <a:pt x="45669" y="11011"/>
                  </a:lnTo>
                  <a:lnTo>
                    <a:pt x="52540" y="12424"/>
                  </a:lnTo>
                  <a:lnTo>
                    <a:pt x="55377" y="12938"/>
                  </a:lnTo>
                  <a:lnTo>
                    <a:pt x="64793" y="14119"/>
                  </a:lnTo>
                  <a:lnTo>
                    <a:pt x="71696" y="15529"/>
                  </a:lnTo>
                  <a:lnTo>
                    <a:pt x="111450" y="15529"/>
                  </a:lnTo>
                  <a:lnTo>
                    <a:pt x="72901" y="11707"/>
                  </a:lnTo>
                  <a:lnTo>
                    <a:pt x="53436" y="8176"/>
                  </a:lnTo>
                  <a:lnTo>
                    <a:pt x="33229" y="5683"/>
                  </a:lnTo>
                  <a:close/>
                </a:path>
                <a:path w="203200" h="21589">
                  <a:moveTo>
                    <a:pt x="17717" y="6683"/>
                  </a:moveTo>
                  <a:lnTo>
                    <a:pt x="17012" y="6683"/>
                  </a:lnTo>
                  <a:lnTo>
                    <a:pt x="17292" y="6993"/>
                  </a:lnTo>
                  <a:lnTo>
                    <a:pt x="17717" y="6683"/>
                  </a:lnTo>
                  <a:close/>
                </a:path>
                <a:path w="203200" h="21589">
                  <a:moveTo>
                    <a:pt x="1026" y="0"/>
                  </a:moveTo>
                  <a:lnTo>
                    <a:pt x="439" y="0"/>
                  </a:lnTo>
                  <a:lnTo>
                    <a:pt x="0" y="448"/>
                  </a:lnTo>
                  <a:lnTo>
                    <a:pt x="319" y="985"/>
                  </a:lnTo>
                  <a:lnTo>
                    <a:pt x="786" y="985"/>
                  </a:lnTo>
                  <a:lnTo>
                    <a:pt x="4514" y="2360"/>
                  </a:lnTo>
                  <a:lnTo>
                    <a:pt x="7885" y="3756"/>
                  </a:lnTo>
                  <a:lnTo>
                    <a:pt x="12326" y="5158"/>
                  </a:lnTo>
                  <a:lnTo>
                    <a:pt x="12692" y="5158"/>
                  </a:lnTo>
                  <a:lnTo>
                    <a:pt x="13077" y="5683"/>
                  </a:lnTo>
                  <a:lnTo>
                    <a:pt x="13453" y="6031"/>
                  </a:lnTo>
                  <a:lnTo>
                    <a:pt x="13956" y="5683"/>
                  </a:lnTo>
                  <a:lnTo>
                    <a:pt x="33229" y="5683"/>
                  </a:lnTo>
                  <a:lnTo>
                    <a:pt x="28733" y="5158"/>
                  </a:lnTo>
                  <a:lnTo>
                    <a:pt x="21490" y="4170"/>
                  </a:lnTo>
                  <a:lnTo>
                    <a:pt x="15072" y="2969"/>
                  </a:lnTo>
                  <a:lnTo>
                    <a:pt x="12301" y="2360"/>
                  </a:lnTo>
                  <a:lnTo>
                    <a:pt x="9214" y="2360"/>
                  </a:lnTo>
                  <a:lnTo>
                    <a:pt x="4319" y="448"/>
                  </a:lnTo>
                  <a:lnTo>
                    <a:pt x="2594" y="448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CEA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636341" y="3683138"/>
              <a:ext cx="80645" cy="11430"/>
            </a:xfrm>
            <a:custGeom>
              <a:avLst/>
              <a:gdLst/>
              <a:ahLst/>
              <a:cxnLst/>
              <a:rect l="l" t="t" r="r" b="b"/>
              <a:pathLst>
                <a:path w="80645" h="11429">
                  <a:moveTo>
                    <a:pt x="0" y="2"/>
                  </a:moveTo>
                  <a:lnTo>
                    <a:pt x="244" y="252"/>
                  </a:lnTo>
                  <a:lnTo>
                    <a:pt x="4493" y="1243"/>
                  </a:lnTo>
                  <a:lnTo>
                    <a:pt x="8479" y="2656"/>
                  </a:lnTo>
                  <a:lnTo>
                    <a:pt x="14888" y="3997"/>
                  </a:lnTo>
                  <a:lnTo>
                    <a:pt x="17137" y="4586"/>
                  </a:lnTo>
                  <a:lnTo>
                    <a:pt x="20155" y="5299"/>
                  </a:lnTo>
                  <a:lnTo>
                    <a:pt x="20356" y="5066"/>
                  </a:lnTo>
                  <a:lnTo>
                    <a:pt x="19945" y="4379"/>
                  </a:lnTo>
                  <a:lnTo>
                    <a:pt x="19822" y="4081"/>
                  </a:lnTo>
                  <a:lnTo>
                    <a:pt x="20138" y="3934"/>
                  </a:lnTo>
                  <a:lnTo>
                    <a:pt x="21858" y="4563"/>
                  </a:lnTo>
                  <a:lnTo>
                    <a:pt x="23776" y="4153"/>
                  </a:lnTo>
                  <a:lnTo>
                    <a:pt x="28873" y="5189"/>
                  </a:lnTo>
                  <a:lnTo>
                    <a:pt x="32147" y="5580"/>
                  </a:lnTo>
                  <a:lnTo>
                    <a:pt x="38694" y="6634"/>
                  </a:lnTo>
                  <a:lnTo>
                    <a:pt x="42648" y="7185"/>
                  </a:lnTo>
                  <a:lnTo>
                    <a:pt x="50685" y="8162"/>
                  </a:lnTo>
                  <a:lnTo>
                    <a:pt x="53818" y="8863"/>
                  </a:lnTo>
                  <a:lnTo>
                    <a:pt x="55283" y="8736"/>
                  </a:lnTo>
                  <a:lnTo>
                    <a:pt x="58863" y="9239"/>
                  </a:lnTo>
                  <a:lnTo>
                    <a:pt x="60991" y="9667"/>
                  </a:lnTo>
                  <a:lnTo>
                    <a:pt x="65784" y="9925"/>
                  </a:lnTo>
                  <a:lnTo>
                    <a:pt x="68411" y="10299"/>
                  </a:lnTo>
                  <a:lnTo>
                    <a:pt x="77066" y="11189"/>
                  </a:lnTo>
                  <a:lnTo>
                    <a:pt x="80101" y="11126"/>
                  </a:lnTo>
                  <a:lnTo>
                    <a:pt x="79918" y="11028"/>
                  </a:lnTo>
                  <a:lnTo>
                    <a:pt x="79731" y="10833"/>
                  </a:lnTo>
                  <a:lnTo>
                    <a:pt x="76997" y="10868"/>
                  </a:lnTo>
                  <a:lnTo>
                    <a:pt x="74488" y="10362"/>
                  </a:lnTo>
                  <a:lnTo>
                    <a:pt x="69681" y="10055"/>
                  </a:lnTo>
                  <a:lnTo>
                    <a:pt x="67441" y="9687"/>
                  </a:lnTo>
                  <a:lnTo>
                    <a:pt x="62042" y="8986"/>
                  </a:lnTo>
                  <a:lnTo>
                    <a:pt x="58872" y="8676"/>
                  </a:lnTo>
                  <a:lnTo>
                    <a:pt x="53106" y="7849"/>
                  </a:lnTo>
                  <a:lnTo>
                    <a:pt x="50519" y="7312"/>
                  </a:lnTo>
                  <a:lnTo>
                    <a:pt x="45703" y="6666"/>
                  </a:lnTo>
                  <a:lnTo>
                    <a:pt x="43538" y="6149"/>
                  </a:lnTo>
                  <a:lnTo>
                    <a:pt x="38754" y="5660"/>
                  </a:lnTo>
                  <a:lnTo>
                    <a:pt x="36218" y="5141"/>
                  </a:lnTo>
                  <a:lnTo>
                    <a:pt x="31050" y="4296"/>
                  </a:lnTo>
                  <a:lnTo>
                    <a:pt x="28474" y="3636"/>
                  </a:lnTo>
                  <a:lnTo>
                    <a:pt x="16640" y="2231"/>
                  </a:lnTo>
                  <a:lnTo>
                    <a:pt x="7873" y="382"/>
                  </a:lnTo>
                  <a:lnTo>
                    <a:pt x="3925" y="40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B3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770712" y="3696141"/>
              <a:ext cx="18415" cy="1270"/>
            </a:xfrm>
            <a:custGeom>
              <a:avLst/>
              <a:gdLst/>
              <a:ahLst/>
              <a:cxnLst/>
              <a:rect l="l" t="t" r="r" b="b"/>
              <a:pathLst>
                <a:path w="18414" h="1270">
                  <a:moveTo>
                    <a:pt x="17978" y="0"/>
                  </a:moveTo>
                  <a:lnTo>
                    <a:pt x="17519" y="86"/>
                  </a:lnTo>
                  <a:lnTo>
                    <a:pt x="15489" y="103"/>
                  </a:lnTo>
                  <a:lnTo>
                    <a:pt x="13869" y="310"/>
                  </a:lnTo>
                  <a:lnTo>
                    <a:pt x="8827" y="364"/>
                  </a:lnTo>
                  <a:lnTo>
                    <a:pt x="5401" y="930"/>
                  </a:lnTo>
                  <a:lnTo>
                    <a:pt x="1952" y="726"/>
                  </a:lnTo>
                  <a:lnTo>
                    <a:pt x="0" y="738"/>
                  </a:lnTo>
                  <a:lnTo>
                    <a:pt x="344" y="1217"/>
                  </a:lnTo>
                  <a:lnTo>
                    <a:pt x="861" y="1013"/>
                  </a:lnTo>
                  <a:lnTo>
                    <a:pt x="1312" y="1071"/>
                  </a:lnTo>
                  <a:lnTo>
                    <a:pt x="9803" y="1056"/>
                  </a:lnTo>
                  <a:lnTo>
                    <a:pt x="10412" y="654"/>
                  </a:lnTo>
                  <a:lnTo>
                    <a:pt x="11155" y="1131"/>
                  </a:lnTo>
                  <a:lnTo>
                    <a:pt x="11770" y="752"/>
                  </a:lnTo>
                  <a:lnTo>
                    <a:pt x="13961" y="947"/>
                  </a:lnTo>
                  <a:lnTo>
                    <a:pt x="16115" y="427"/>
                  </a:lnTo>
                  <a:lnTo>
                    <a:pt x="18294" y="407"/>
                  </a:lnTo>
                  <a:lnTo>
                    <a:pt x="17978" y="0"/>
                  </a:lnTo>
                  <a:close/>
                </a:path>
              </a:pathLst>
            </a:custGeom>
            <a:solidFill>
              <a:srgbClr val="C29B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631438" y="3681678"/>
              <a:ext cx="89535" cy="13335"/>
            </a:xfrm>
            <a:custGeom>
              <a:avLst/>
              <a:gdLst/>
              <a:ahLst/>
              <a:cxnLst/>
              <a:rect l="l" t="t" r="r" b="b"/>
              <a:pathLst>
                <a:path w="89535" h="13335">
                  <a:moveTo>
                    <a:pt x="1295" y="482"/>
                  </a:moveTo>
                  <a:lnTo>
                    <a:pt x="965" y="0"/>
                  </a:lnTo>
                  <a:lnTo>
                    <a:pt x="444" y="203"/>
                  </a:lnTo>
                  <a:lnTo>
                    <a:pt x="0" y="152"/>
                  </a:lnTo>
                  <a:lnTo>
                    <a:pt x="342" y="635"/>
                  </a:lnTo>
                  <a:lnTo>
                    <a:pt x="850" y="431"/>
                  </a:lnTo>
                  <a:lnTo>
                    <a:pt x="1295" y="482"/>
                  </a:lnTo>
                  <a:close/>
                </a:path>
                <a:path w="89535" h="13335">
                  <a:moveTo>
                    <a:pt x="3594" y="1143"/>
                  </a:moveTo>
                  <a:lnTo>
                    <a:pt x="2933" y="571"/>
                  </a:lnTo>
                  <a:lnTo>
                    <a:pt x="2133" y="469"/>
                  </a:lnTo>
                  <a:lnTo>
                    <a:pt x="1308" y="482"/>
                  </a:lnTo>
                  <a:lnTo>
                    <a:pt x="1968" y="1041"/>
                  </a:lnTo>
                  <a:lnTo>
                    <a:pt x="2768" y="1155"/>
                  </a:lnTo>
                  <a:lnTo>
                    <a:pt x="3594" y="1143"/>
                  </a:lnTo>
                  <a:close/>
                </a:path>
                <a:path w="89535" h="13335">
                  <a:moveTo>
                    <a:pt x="4902" y="1460"/>
                  </a:moveTo>
                  <a:lnTo>
                    <a:pt x="4660" y="1079"/>
                  </a:lnTo>
                  <a:lnTo>
                    <a:pt x="4279" y="1155"/>
                  </a:lnTo>
                  <a:lnTo>
                    <a:pt x="3924" y="1143"/>
                  </a:lnTo>
                  <a:lnTo>
                    <a:pt x="4152" y="1524"/>
                  </a:lnTo>
                  <a:lnTo>
                    <a:pt x="4546" y="1460"/>
                  </a:lnTo>
                  <a:lnTo>
                    <a:pt x="4902" y="1460"/>
                  </a:lnTo>
                  <a:close/>
                </a:path>
                <a:path w="89535" h="13335">
                  <a:moveTo>
                    <a:pt x="88912" y="12915"/>
                  </a:moveTo>
                  <a:lnTo>
                    <a:pt x="87769" y="12217"/>
                  </a:lnTo>
                  <a:lnTo>
                    <a:pt x="86512" y="12750"/>
                  </a:lnTo>
                  <a:lnTo>
                    <a:pt x="85331" y="12585"/>
                  </a:lnTo>
                  <a:lnTo>
                    <a:pt x="86474" y="13284"/>
                  </a:lnTo>
                  <a:lnTo>
                    <a:pt x="87731" y="12750"/>
                  </a:lnTo>
                  <a:lnTo>
                    <a:pt x="88912" y="12915"/>
                  </a:lnTo>
                  <a:close/>
                </a:path>
              </a:pathLst>
            </a:custGeom>
            <a:solidFill>
              <a:srgbClr val="DDB3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3589916" y="3519388"/>
              <a:ext cx="261620" cy="160655"/>
            </a:xfrm>
            <a:custGeom>
              <a:avLst/>
              <a:gdLst/>
              <a:ahLst/>
              <a:cxnLst/>
              <a:rect l="l" t="t" r="r" b="b"/>
              <a:pathLst>
                <a:path w="261620" h="160654">
                  <a:moveTo>
                    <a:pt x="178651" y="0"/>
                  </a:moveTo>
                  <a:lnTo>
                    <a:pt x="177729" y="545"/>
                  </a:lnTo>
                  <a:lnTo>
                    <a:pt x="177060" y="3532"/>
                  </a:lnTo>
                  <a:lnTo>
                    <a:pt x="175931" y="4365"/>
                  </a:lnTo>
                  <a:lnTo>
                    <a:pt x="168643" y="6892"/>
                  </a:lnTo>
                  <a:lnTo>
                    <a:pt x="162604" y="7697"/>
                  </a:lnTo>
                  <a:lnTo>
                    <a:pt x="152542" y="6634"/>
                  </a:lnTo>
                  <a:lnTo>
                    <a:pt x="148720" y="5830"/>
                  </a:lnTo>
                  <a:lnTo>
                    <a:pt x="144304" y="6634"/>
                  </a:lnTo>
                  <a:lnTo>
                    <a:pt x="140134" y="6203"/>
                  </a:lnTo>
                  <a:lnTo>
                    <a:pt x="137073" y="5744"/>
                  </a:lnTo>
                  <a:lnTo>
                    <a:pt x="132841" y="6404"/>
                  </a:lnTo>
                  <a:lnTo>
                    <a:pt x="131678" y="6261"/>
                  </a:lnTo>
                  <a:lnTo>
                    <a:pt x="129760" y="6261"/>
                  </a:lnTo>
                  <a:lnTo>
                    <a:pt x="129165" y="6031"/>
                  </a:lnTo>
                  <a:lnTo>
                    <a:pt x="128266" y="4078"/>
                  </a:lnTo>
                  <a:lnTo>
                    <a:pt x="127207" y="3561"/>
                  </a:lnTo>
                  <a:lnTo>
                    <a:pt x="123379" y="2297"/>
                  </a:lnTo>
                  <a:lnTo>
                    <a:pt x="120700" y="2268"/>
                  </a:lnTo>
                  <a:lnTo>
                    <a:pt x="112220" y="4020"/>
                  </a:lnTo>
                  <a:lnTo>
                    <a:pt x="106592" y="5657"/>
                  </a:lnTo>
                  <a:lnTo>
                    <a:pt x="94968" y="10396"/>
                  </a:lnTo>
                  <a:lnTo>
                    <a:pt x="88940" y="13182"/>
                  </a:lnTo>
                  <a:lnTo>
                    <a:pt x="79921" y="18926"/>
                  </a:lnTo>
                  <a:lnTo>
                    <a:pt x="76343" y="20592"/>
                  </a:lnTo>
                  <a:lnTo>
                    <a:pt x="68455" y="22516"/>
                  </a:lnTo>
                  <a:lnTo>
                    <a:pt x="64662" y="23924"/>
                  </a:lnTo>
                  <a:lnTo>
                    <a:pt x="61227" y="26221"/>
                  </a:lnTo>
                  <a:lnTo>
                    <a:pt x="60581" y="26537"/>
                  </a:lnTo>
                  <a:lnTo>
                    <a:pt x="54867" y="30730"/>
                  </a:lnTo>
                  <a:lnTo>
                    <a:pt x="50597" y="34435"/>
                  </a:lnTo>
                  <a:lnTo>
                    <a:pt x="45480" y="38973"/>
                  </a:lnTo>
                  <a:lnTo>
                    <a:pt x="44253" y="39605"/>
                  </a:lnTo>
                  <a:lnTo>
                    <a:pt x="44162" y="41044"/>
                  </a:lnTo>
                  <a:lnTo>
                    <a:pt x="44162" y="41707"/>
                  </a:lnTo>
                  <a:lnTo>
                    <a:pt x="45663" y="41552"/>
                  </a:lnTo>
                  <a:lnTo>
                    <a:pt x="46439" y="40306"/>
                  </a:lnTo>
                  <a:lnTo>
                    <a:pt x="47490" y="39476"/>
                  </a:lnTo>
                  <a:lnTo>
                    <a:pt x="49764" y="37287"/>
                  </a:lnTo>
                  <a:lnTo>
                    <a:pt x="52228" y="35326"/>
                  </a:lnTo>
                  <a:lnTo>
                    <a:pt x="60030" y="28490"/>
                  </a:lnTo>
                  <a:lnTo>
                    <a:pt x="66089" y="25015"/>
                  </a:lnTo>
                  <a:lnTo>
                    <a:pt x="76791" y="22516"/>
                  </a:lnTo>
                  <a:lnTo>
                    <a:pt x="80096" y="20937"/>
                  </a:lnTo>
                  <a:lnTo>
                    <a:pt x="116059" y="4997"/>
                  </a:lnTo>
                  <a:lnTo>
                    <a:pt x="118690" y="4451"/>
                  </a:lnTo>
                  <a:lnTo>
                    <a:pt x="121998" y="4882"/>
                  </a:lnTo>
                  <a:lnTo>
                    <a:pt x="122925" y="4652"/>
                  </a:lnTo>
                  <a:lnTo>
                    <a:pt x="123121" y="6232"/>
                  </a:lnTo>
                  <a:lnTo>
                    <a:pt x="122196" y="6375"/>
                  </a:lnTo>
                  <a:lnTo>
                    <a:pt x="120321" y="7409"/>
                  </a:lnTo>
                  <a:lnTo>
                    <a:pt x="118876" y="7955"/>
                  </a:lnTo>
                  <a:lnTo>
                    <a:pt x="116502" y="9563"/>
                  </a:lnTo>
                  <a:lnTo>
                    <a:pt x="117067" y="10798"/>
                  </a:lnTo>
                  <a:lnTo>
                    <a:pt x="123026" y="9879"/>
                  </a:lnTo>
                  <a:lnTo>
                    <a:pt x="127833" y="9678"/>
                  </a:lnTo>
                  <a:lnTo>
                    <a:pt x="134911" y="8242"/>
                  </a:lnTo>
                  <a:lnTo>
                    <a:pt x="137309" y="8472"/>
                  </a:lnTo>
                  <a:lnTo>
                    <a:pt x="140037" y="8529"/>
                  </a:lnTo>
                  <a:lnTo>
                    <a:pt x="140491" y="8501"/>
                  </a:lnTo>
                  <a:lnTo>
                    <a:pt x="140577" y="9046"/>
                  </a:lnTo>
                  <a:lnTo>
                    <a:pt x="140114" y="9621"/>
                  </a:lnTo>
                  <a:lnTo>
                    <a:pt x="136534" y="9879"/>
                  </a:lnTo>
                  <a:lnTo>
                    <a:pt x="134535" y="10999"/>
                  </a:lnTo>
                  <a:lnTo>
                    <a:pt x="131773" y="11488"/>
                  </a:lnTo>
                  <a:lnTo>
                    <a:pt x="131000" y="11746"/>
                  </a:lnTo>
                  <a:lnTo>
                    <a:pt x="131356" y="13240"/>
                  </a:lnTo>
                  <a:lnTo>
                    <a:pt x="132143" y="13268"/>
                  </a:lnTo>
                  <a:lnTo>
                    <a:pt x="133461" y="13096"/>
                  </a:lnTo>
                  <a:lnTo>
                    <a:pt x="134058" y="12751"/>
                  </a:lnTo>
                  <a:lnTo>
                    <a:pt x="140442" y="12637"/>
                  </a:lnTo>
                  <a:lnTo>
                    <a:pt x="146096" y="11603"/>
                  </a:lnTo>
                  <a:lnTo>
                    <a:pt x="158116" y="11287"/>
                  </a:lnTo>
                  <a:lnTo>
                    <a:pt x="164235" y="10138"/>
                  </a:lnTo>
                  <a:lnTo>
                    <a:pt x="173981" y="7438"/>
                  </a:lnTo>
                  <a:lnTo>
                    <a:pt x="177571" y="6203"/>
                  </a:lnTo>
                  <a:lnTo>
                    <a:pt x="181468" y="2757"/>
                  </a:lnTo>
                  <a:lnTo>
                    <a:pt x="182722" y="2556"/>
                  </a:lnTo>
                  <a:lnTo>
                    <a:pt x="225468" y="17548"/>
                  </a:lnTo>
                  <a:lnTo>
                    <a:pt x="237201" y="26509"/>
                  </a:lnTo>
                  <a:lnTo>
                    <a:pt x="240949" y="29323"/>
                  </a:lnTo>
                  <a:lnTo>
                    <a:pt x="242468" y="29611"/>
                  </a:lnTo>
                  <a:lnTo>
                    <a:pt x="242123" y="32023"/>
                  </a:lnTo>
                  <a:lnTo>
                    <a:pt x="240679" y="32195"/>
                  </a:lnTo>
                  <a:lnTo>
                    <a:pt x="235984" y="33947"/>
                  </a:lnTo>
                  <a:lnTo>
                    <a:pt x="233704" y="36604"/>
                  </a:lnTo>
                  <a:lnTo>
                    <a:pt x="232257" y="41076"/>
                  </a:lnTo>
                  <a:lnTo>
                    <a:pt x="232067" y="41874"/>
                  </a:lnTo>
                  <a:lnTo>
                    <a:pt x="231168" y="44606"/>
                  </a:lnTo>
                  <a:lnTo>
                    <a:pt x="230336" y="44899"/>
                  </a:lnTo>
                  <a:lnTo>
                    <a:pt x="225959" y="41254"/>
                  </a:lnTo>
                  <a:lnTo>
                    <a:pt x="222964" y="39292"/>
                  </a:lnTo>
                  <a:lnTo>
                    <a:pt x="217187" y="36208"/>
                  </a:lnTo>
                  <a:lnTo>
                    <a:pt x="214482" y="35039"/>
                  </a:lnTo>
                  <a:lnTo>
                    <a:pt x="204750" y="29926"/>
                  </a:lnTo>
                  <a:lnTo>
                    <a:pt x="197138" y="27485"/>
                  </a:lnTo>
                  <a:lnTo>
                    <a:pt x="181936" y="23723"/>
                  </a:lnTo>
                  <a:lnTo>
                    <a:pt x="174404" y="22689"/>
                  </a:lnTo>
                  <a:lnTo>
                    <a:pt x="161258" y="21856"/>
                  </a:lnTo>
                  <a:lnTo>
                    <a:pt x="155770" y="21885"/>
                  </a:lnTo>
                  <a:lnTo>
                    <a:pt x="117874" y="30271"/>
                  </a:lnTo>
                  <a:lnTo>
                    <a:pt x="112364" y="32482"/>
                  </a:lnTo>
                  <a:lnTo>
                    <a:pt x="106658" y="34234"/>
                  </a:lnTo>
                  <a:lnTo>
                    <a:pt x="67226" y="43772"/>
                  </a:lnTo>
                  <a:lnTo>
                    <a:pt x="36636" y="79943"/>
                  </a:lnTo>
                  <a:lnTo>
                    <a:pt x="31952" y="100391"/>
                  </a:lnTo>
                  <a:lnTo>
                    <a:pt x="32279" y="111214"/>
                  </a:lnTo>
                  <a:lnTo>
                    <a:pt x="51010" y="149065"/>
                  </a:lnTo>
                  <a:lnTo>
                    <a:pt x="53744" y="153982"/>
                  </a:lnTo>
                  <a:lnTo>
                    <a:pt x="53061" y="155194"/>
                  </a:lnTo>
                  <a:lnTo>
                    <a:pt x="50066" y="155769"/>
                  </a:lnTo>
                  <a:lnTo>
                    <a:pt x="49577" y="155800"/>
                  </a:lnTo>
                  <a:lnTo>
                    <a:pt x="43633" y="155211"/>
                  </a:lnTo>
                  <a:lnTo>
                    <a:pt x="38174" y="154990"/>
                  </a:lnTo>
                  <a:lnTo>
                    <a:pt x="4310" y="137379"/>
                  </a:lnTo>
                  <a:lnTo>
                    <a:pt x="1140" y="134458"/>
                  </a:lnTo>
                  <a:lnTo>
                    <a:pt x="0" y="135291"/>
                  </a:lnTo>
                  <a:lnTo>
                    <a:pt x="858" y="137034"/>
                  </a:lnTo>
                  <a:lnTo>
                    <a:pt x="2084" y="138516"/>
                  </a:lnTo>
                  <a:lnTo>
                    <a:pt x="4261" y="141391"/>
                  </a:lnTo>
                  <a:lnTo>
                    <a:pt x="5554" y="142456"/>
                  </a:lnTo>
                  <a:lnTo>
                    <a:pt x="6574" y="143780"/>
                  </a:lnTo>
                  <a:lnTo>
                    <a:pt x="8186" y="144926"/>
                  </a:lnTo>
                  <a:lnTo>
                    <a:pt x="9285" y="146704"/>
                  </a:lnTo>
                  <a:lnTo>
                    <a:pt x="11184" y="147497"/>
                  </a:lnTo>
                  <a:lnTo>
                    <a:pt x="15949" y="150142"/>
                  </a:lnTo>
                  <a:lnTo>
                    <a:pt x="20971" y="152201"/>
                  </a:lnTo>
                  <a:lnTo>
                    <a:pt x="31820" y="156377"/>
                  </a:lnTo>
                  <a:lnTo>
                    <a:pt x="37795" y="157756"/>
                  </a:lnTo>
                  <a:lnTo>
                    <a:pt x="48236" y="159181"/>
                  </a:lnTo>
                  <a:lnTo>
                    <a:pt x="52567" y="159953"/>
                  </a:lnTo>
                  <a:lnTo>
                    <a:pt x="63174" y="160111"/>
                  </a:lnTo>
                  <a:lnTo>
                    <a:pt x="67390" y="158796"/>
                  </a:lnTo>
                  <a:lnTo>
                    <a:pt x="67708" y="157814"/>
                  </a:lnTo>
                  <a:lnTo>
                    <a:pt x="66640" y="156320"/>
                  </a:lnTo>
                  <a:lnTo>
                    <a:pt x="66215" y="155958"/>
                  </a:lnTo>
                  <a:lnTo>
                    <a:pt x="63525" y="154516"/>
                  </a:lnTo>
                  <a:lnTo>
                    <a:pt x="61583" y="152940"/>
                  </a:lnTo>
                  <a:lnTo>
                    <a:pt x="37066" y="123555"/>
                  </a:lnTo>
                  <a:lnTo>
                    <a:pt x="35963" y="120560"/>
                  </a:lnTo>
                  <a:lnTo>
                    <a:pt x="35647" y="119178"/>
                  </a:lnTo>
                  <a:lnTo>
                    <a:pt x="35067" y="117065"/>
                  </a:lnTo>
                  <a:lnTo>
                    <a:pt x="34999" y="116393"/>
                  </a:lnTo>
                  <a:lnTo>
                    <a:pt x="34364" y="114213"/>
                  </a:lnTo>
                  <a:lnTo>
                    <a:pt x="34387" y="113713"/>
                  </a:lnTo>
                  <a:lnTo>
                    <a:pt x="33976" y="111315"/>
                  </a:lnTo>
                  <a:lnTo>
                    <a:pt x="33689" y="109836"/>
                  </a:lnTo>
                  <a:lnTo>
                    <a:pt x="33838" y="108322"/>
                  </a:lnTo>
                  <a:lnTo>
                    <a:pt x="33810" y="107239"/>
                  </a:lnTo>
                  <a:lnTo>
                    <a:pt x="33416" y="104775"/>
                  </a:lnTo>
                  <a:lnTo>
                    <a:pt x="33373" y="102842"/>
                  </a:lnTo>
                  <a:lnTo>
                    <a:pt x="33896" y="99999"/>
                  </a:lnTo>
                  <a:lnTo>
                    <a:pt x="33775" y="96776"/>
                  </a:lnTo>
                  <a:lnTo>
                    <a:pt x="34062" y="95783"/>
                  </a:lnTo>
                  <a:lnTo>
                    <a:pt x="34137" y="94706"/>
                  </a:lnTo>
                  <a:lnTo>
                    <a:pt x="34717" y="92276"/>
                  </a:lnTo>
                  <a:lnTo>
                    <a:pt x="57129" y="54238"/>
                  </a:lnTo>
                  <a:lnTo>
                    <a:pt x="95111" y="36406"/>
                  </a:lnTo>
                  <a:lnTo>
                    <a:pt x="99760" y="36423"/>
                  </a:lnTo>
                  <a:lnTo>
                    <a:pt x="100246" y="36259"/>
                  </a:lnTo>
                  <a:lnTo>
                    <a:pt x="102118" y="36253"/>
                  </a:lnTo>
                  <a:lnTo>
                    <a:pt x="102988" y="36308"/>
                  </a:lnTo>
                  <a:lnTo>
                    <a:pt x="103850" y="36139"/>
                  </a:lnTo>
                  <a:lnTo>
                    <a:pt x="104499" y="35929"/>
                  </a:lnTo>
                  <a:lnTo>
                    <a:pt x="105840" y="35900"/>
                  </a:lnTo>
                  <a:lnTo>
                    <a:pt x="106333" y="35843"/>
                  </a:lnTo>
                  <a:lnTo>
                    <a:pt x="107126" y="35556"/>
                  </a:lnTo>
                  <a:lnTo>
                    <a:pt x="107712" y="35556"/>
                  </a:lnTo>
                  <a:lnTo>
                    <a:pt x="108771" y="35297"/>
                  </a:lnTo>
                  <a:lnTo>
                    <a:pt x="112875" y="34234"/>
                  </a:lnTo>
                  <a:lnTo>
                    <a:pt x="116912" y="32999"/>
                  </a:lnTo>
                  <a:lnTo>
                    <a:pt x="122638" y="30587"/>
                  </a:lnTo>
                  <a:lnTo>
                    <a:pt x="131741" y="27629"/>
                  </a:lnTo>
                  <a:lnTo>
                    <a:pt x="137228" y="26336"/>
                  </a:lnTo>
                  <a:lnTo>
                    <a:pt x="149246" y="24297"/>
                  </a:lnTo>
                  <a:lnTo>
                    <a:pt x="158443" y="24067"/>
                  </a:lnTo>
                  <a:lnTo>
                    <a:pt x="164425" y="23838"/>
                  </a:lnTo>
                  <a:lnTo>
                    <a:pt x="210364" y="35355"/>
                  </a:lnTo>
                  <a:lnTo>
                    <a:pt x="212980" y="36196"/>
                  </a:lnTo>
                  <a:lnTo>
                    <a:pt x="216440" y="38637"/>
                  </a:lnTo>
                  <a:lnTo>
                    <a:pt x="217770" y="39243"/>
                  </a:lnTo>
                  <a:lnTo>
                    <a:pt x="219151" y="39752"/>
                  </a:lnTo>
                  <a:lnTo>
                    <a:pt x="219791" y="39855"/>
                  </a:lnTo>
                  <a:lnTo>
                    <a:pt x="220357" y="40102"/>
                  </a:lnTo>
                  <a:lnTo>
                    <a:pt x="220980" y="40820"/>
                  </a:lnTo>
                  <a:lnTo>
                    <a:pt x="221221" y="40958"/>
                  </a:lnTo>
                  <a:lnTo>
                    <a:pt x="222137" y="41240"/>
                  </a:lnTo>
                  <a:lnTo>
                    <a:pt x="224064" y="42523"/>
                  </a:lnTo>
                  <a:lnTo>
                    <a:pt x="227642" y="45622"/>
                  </a:lnTo>
                  <a:lnTo>
                    <a:pt x="229730" y="48483"/>
                  </a:lnTo>
                  <a:lnTo>
                    <a:pt x="232507" y="52047"/>
                  </a:lnTo>
                  <a:lnTo>
                    <a:pt x="232943" y="53506"/>
                  </a:lnTo>
                  <a:lnTo>
                    <a:pt x="235140" y="52647"/>
                  </a:lnTo>
                  <a:lnTo>
                    <a:pt x="234497" y="51300"/>
                  </a:lnTo>
                  <a:lnTo>
                    <a:pt x="234100" y="47050"/>
                  </a:lnTo>
                  <a:lnTo>
                    <a:pt x="234008" y="43770"/>
                  </a:lnTo>
                  <a:lnTo>
                    <a:pt x="235921" y="37928"/>
                  </a:lnTo>
                  <a:lnTo>
                    <a:pt x="237512" y="36139"/>
                  </a:lnTo>
                  <a:lnTo>
                    <a:pt x="243103" y="34177"/>
                  </a:lnTo>
                  <a:lnTo>
                    <a:pt x="246261" y="34378"/>
                  </a:lnTo>
                  <a:lnTo>
                    <a:pt x="252708" y="35786"/>
                  </a:lnTo>
                  <a:lnTo>
                    <a:pt x="255614" y="37581"/>
                  </a:lnTo>
                  <a:lnTo>
                    <a:pt x="259333" y="39221"/>
                  </a:lnTo>
                  <a:lnTo>
                    <a:pt x="260093" y="39706"/>
                  </a:lnTo>
                  <a:lnTo>
                    <a:pt x="261162" y="38264"/>
                  </a:lnTo>
                  <a:lnTo>
                    <a:pt x="257532" y="34464"/>
                  </a:lnTo>
                  <a:lnTo>
                    <a:pt x="254750" y="32109"/>
                  </a:lnTo>
                  <a:lnTo>
                    <a:pt x="250577" y="29582"/>
                  </a:lnTo>
                  <a:lnTo>
                    <a:pt x="249512" y="29007"/>
                  </a:lnTo>
                  <a:lnTo>
                    <a:pt x="243364" y="27887"/>
                  </a:lnTo>
                  <a:lnTo>
                    <a:pt x="239177" y="25475"/>
                  </a:lnTo>
                  <a:lnTo>
                    <a:pt x="205081" y="6149"/>
                  </a:lnTo>
                  <a:lnTo>
                    <a:pt x="183185" y="172"/>
                  </a:lnTo>
                  <a:lnTo>
                    <a:pt x="178651" y="0"/>
                  </a:lnTo>
                  <a:close/>
                </a:path>
              </a:pathLst>
            </a:custGeom>
            <a:solidFill>
              <a:srgbClr val="C696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4706" y="3510887"/>
              <a:ext cx="323211" cy="206929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7477" y="3038703"/>
              <a:ext cx="444144" cy="444144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0665" y="2535415"/>
              <a:ext cx="368884" cy="37072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7888" y="3237776"/>
              <a:ext cx="604862" cy="60486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6933" y="3464394"/>
              <a:ext cx="872629" cy="89615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8875" y="3038767"/>
              <a:ext cx="673176" cy="675982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3870" y="4472470"/>
              <a:ext cx="631380" cy="63775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16178" y="5535434"/>
              <a:ext cx="766927" cy="76694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90414" y="3842638"/>
              <a:ext cx="1692783" cy="1692782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33225" y="6162674"/>
              <a:ext cx="970356" cy="97028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2207" y="3217036"/>
              <a:ext cx="4984750" cy="5009769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653" y="2272410"/>
              <a:ext cx="350012" cy="350011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1975" y="3526040"/>
              <a:ext cx="508749" cy="50874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23617" y="3891025"/>
              <a:ext cx="1133754" cy="150914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10736" y="5294883"/>
              <a:ext cx="4217289" cy="3248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064604" y="3720752"/>
            <a:ext cx="6122670" cy="6546850"/>
          </a:xfrm>
          <a:custGeom>
            <a:avLst/>
            <a:gdLst/>
            <a:ahLst/>
            <a:cxnLst/>
            <a:rect l="l" t="t" r="r" b="b"/>
            <a:pathLst>
              <a:path w="6122669" h="6546850">
                <a:moveTo>
                  <a:pt x="4167272" y="2013"/>
                </a:moveTo>
                <a:lnTo>
                  <a:pt x="6122044" y="0"/>
                </a:lnTo>
                <a:lnTo>
                  <a:pt x="6122045" y="4329548"/>
                </a:lnTo>
                <a:lnTo>
                  <a:pt x="6109208" y="4568109"/>
                </a:lnTo>
                <a:lnTo>
                  <a:pt x="6071872" y="4799331"/>
                </a:lnTo>
                <a:lnTo>
                  <a:pt x="6011337" y="5021913"/>
                </a:lnTo>
                <a:lnTo>
                  <a:pt x="5928906" y="5234556"/>
                </a:lnTo>
                <a:lnTo>
                  <a:pt x="5802919" y="5474778"/>
                </a:lnTo>
                <a:lnTo>
                  <a:pt x="5649527" y="5696570"/>
                </a:lnTo>
                <a:lnTo>
                  <a:pt x="5470980" y="5897687"/>
                </a:lnTo>
                <a:lnTo>
                  <a:pt x="5269527" y="6075882"/>
                </a:lnTo>
                <a:lnTo>
                  <a:pt x="5047418" y="6228909"/>
                </a:lnTo>
                <a:lnTo>
                  <a:pt x="4806905" y="6354524"/>
                </a:lnTo>
                <a:lnTo>
                  <a:pt x="4594040" y="6436641"/>
                </a:lnTo>
                <a:lnTo>
                  <a:pt x="4371259" y="6496862"/>
                </a:lnTo>
                <a:lnTo>
                  <a:pt x="4139862" y="6533887"/>
                </a:lnTo>
                <a:lnTo>
                  <a:pt x="3901153" y="6546416"/>
                </a:lnTo>
                <a:lnTo>
                  <a:pt x="0" y="6546416"/>
                </a:lnTo>
                <a:lnTo>
                  <a:pt x="143848" y="6541412"/>
                </a:lnTo>
                <a:lnTo>
                  <a:pt x="377458" y="6511584"/>
                </a:lnTo>
                <a:lnTo>
                  <a:pt x="602068" y="6456223"/>
                </a:lnTo>
                <a:lnTo>
                  <a:pt x="816145" y="6376862"/>
                </a:lnTo>
                <a:lnTo>
                  <a:pt x="1018158" y="6275034"/>
                </a:lnTo>
                <a:lnTo>
                  <a:pt x="1206574" y="6152270"/>
                </a:lnTo>
                <a:lnTo>
                  <a:pt x="1379860" y="6010102"/>
                </a:lnTo>
                <a:lnTo>
                  <a:pt x="1536484" y="5850065"/>
                </a:lnTo>
                <a:lnTo>
                  <a:pt x="1674913" y="5673688"/>
                </a:lnTo>
                <a:lnTo>
                  <a:pt x="1793615" y="5482506"/>
                </a:lnTo>
                <a:lnTo>
                  <a:pt x="1891057" y="5278051"/>
                </a:lnTo>
                <a:lnTo>
                  <a:pt x="1965707" y="5061854"/>
                </a:lnTo>
                <a:lnTo>
                  <a:pt x="2016032" y="4835448"/>
                </a:lnTo>
                <a:lnTo>
                  <a:pt x="2040500" y="4600366"/>
                </a:lnTo>
                <a:lnTo>
                  <a:pt x="2042703" y="2218555"/>
                </a:lnTo>
                <a:lnTo>
                  <a:pt x="2050891" y="2027080"/>
                </a:lnTo>
                <a:lnTo>
                  <a:pt x="2083347" y="1794178"/>
                </a:lnTo>
                <a:lnTo>
                  <a:pt x="2139277" y="1569648"/>
                </a:lnTo>
                <a:lnTo>
                  <a:pt x="2217379" y="1354791"/>
                </a:lnTo>
                <a:lnTo>
                  <a:pt x="2316350" y="1150910"/>
                </a:lnTo>
                <a:lnTo>
                  <a:pt x="2460828" y="922570"/>
                </a:lnTo>
                <a:lnTo>
                  <a:pt x="2631230" y="714158"/>
                </a:lnTo>
                <a:lnTo>
                  <a:pt x="2825307" y="527920"/>
                </a:lnTo>
                <a:lnTo>
                  <a:pt x="3040805" y="366107"/>
                </a:lnTo>
                <a:lnTo>
                  <a:pt x="3275476" y="230967"/>
                </a:lnTo>
                <a:lnTo>
                  <a:pt x="3484056" y="140348"/>
                </a:lnTo>
                <a:lnTo>
                  <a:pt x="3703084" y="71115"/>
                </a:lnTo>
                <a:lnTo>
                  <a:pt x="3931257" y="24570"/>
                </a:lnTo>
                <a:lnTo>
                  <a:pt x="4167272" y="2013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16000" y="3857396"/>
            <a:ext cx="10553065" cy="536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55040">
              <a:lnSpc>
                <a:spcPct val="125000"/>
              </a:lnSpc>
              <a:spcBef>
                <a:spcPts val="100"/>
              </a:spcBef>
            </a:pP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miNoise</a:t>
            </a:r>
            <a:r>
              <a:rPr dirty="0" sz="2800" spc="-18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C2D9FF"/>
                </a:solidFill>
                <a:latin typeface="Verdana"/>
                <a:cs typeface="Verdana"/>
              </a:rPr>
              <a:t>es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más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que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un</a:t>
            </a:r>
            <a:r>
              <a:rPr dirty="0" sz="2800" spc="-204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C2D9FF"/>
                </a:solidFill>
                <a:latin typeface="Verdana"/>
                <a:cs typeface="Verdana"/>
              </a:rPr>
              <a:t>repositorio: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C2D9FF"/>
                </a:solidFill>
                <a:latin typeface="Verdana"/>
                <a:cs typeface="Verdana"/>
              </a:rPr>
              <a:t>es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una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C2D9FF"/>
                </a:solidFill>
                <a:latin typeface="Verdana"/>
                <a:cs typeface="Verdana"/>
              </a:rPr>
              <a:t>experiencia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musical</a:t>
            </a:r>
            <a:r>
              <a:rPr dirty="0" sz="2800" spc="-17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interactiva</a:t>
            </a:r>
            <a:r>
              <a:rPr dirty="0" sz="2800" spc="-15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que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C2D9FF"/>
                </a:solidFill>
                <a:latin typeface="Verdana"/>
                <a:cs typeface="Verdana"/>
              </a:rPr>
              <a:t>invita</a:t>
            </a:r>
            <a:r>
              <a:rPr dirty="0" sz="2800" spc="-15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C2D9FF"/>
                </a:solidFill>
                <a:latin typeface="Verdana"/>
                <a:cs typeface="Verdana"/>
              </a:rPr>
              <a:t>a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C2D9FF"/>
                </a:solidFill>
                <a:latin typeface="Verdana"/>
                <a:cs typeface="Verdana"/>
              </a:rPr>
              <a:t>explorar,</a:t>
            </a:r>
            <a:r>
              <a:rPr dirty="0" sz="2800" spc="-17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descubrir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C2D9FF"/>
                </a:solidFill>
                <a:latin typeface="Verdana"/>
                <a:cs typeface="Verdana"/>
              </a:rPr>
              <a:t>y </a:t>
            </a:r>
            <a:r>
              <a:rPr dirty="0" sz="2800" spc="-10">
                <a:solidFill>
                  <a:srgbClr val="C2D9FF"/>
                </a:solidFill>
                <a:latin typeface="Verdana"/>
                <a:cs typeface="Verdana"/>
              </a:rPr>
              <a:t>escuchar.</a:t>
            </a:r>
            <a:endParaRPr sz="2800">
              <a:latin typeface="Verdana"/>
              <a:cs typeface="Verdana"/>
            </a:endParaRPr>
          </a:p>
          <a:p>
            <a:pPr marL="12700" marR="186055" indent="93980">
              <a:lnSpc>
                <a:spcPct val="125000"/>
              </a:lnSpc>
            </a:pP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Con</a:t>
            </a:r>
            <a:r>
              <a:rPr dirty="0" sz="2800" spc="-15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C2D9FF"/>
                </a:solidFill>
                <a:latin typeface="Verdana"/>
                <a:cs typeface="Verdana"/>
              </a:rPr>
              <a:t>su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enfoque</a:t>
            </a:r>
            <a:r>
              <a:rPr dirty="0" sz="2800" spc="-13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C2D9FF"/>
                </a:solidFill>
                <a:latin typeface="Verdana"/>
                <a:cs typeface="Verdana"/>
              </a:rPr>
              <a:t>visual</a:t>
            </a:r>
            <a:r>
              <a:rPr dirty="0" sz="2800" spc="-15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y</a:t>
            </a:r>
            <a:r>
              <a:rPr dirty="0" sz="2800" spc="-14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C2D9FF"/>
                </a:solidFill>
                <a:latin typeface="Verdana"/>
                <a:cs typeface="Verdana"/>
              </a:rPr>
              <a:t>sonoro,</a:t>
            </a:r>
            <a:r>
              <a:rPr dirty="0" sz="2800" spc="-17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conecta</a:t>
            </a:r>
            <a:r>
              <a:rPr dirty="0" sz="2800" spc="-14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C2D9FF"/>
                </a:solidFill>
                <a:latin typeface="Verdana"/>
                <a:cs typeface="Verdana"/>
              </a:rPr>
              <a:t>a</a:t>
            </a:r>
            <a:r>
              <a:rPr dirty="0" sz="2800" spc="-14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los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C2D9FF"/>
                </a:solidFill>
                <a:latin typeface="Verdana"/>
                <a:cs typeface="Verdana"/>
              </a:rPr>
              <a:t>usuarios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C2D9FF"/>
                </a:solidFill>
                <a:latin typeface="Verdana"/>
                <a:cs typeface="Verdana"/>
              </a:rPr>
              <a:t>con </a:t>
            </a:r>
            <a:r>
              <a:rPr dirty="0" sz="2800" spc="-45">
                <a:solidFill>
                  <a:srgbClr val="C2D9FF"/>
                </a:solidFill>
                <a:latin typeface="Verdana"/>
                <a:cs typeface="Verdana"/>
              </a:rPr>
              <a:t>nuevos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C2D9FF"/>
                </a:solidFill>
                <a:latin typeface="Verdana"/>
                <a:cs typeface="Verdana"/>
              </a:rPr>
              <a:t>estilos,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C2D9FF"/>
                </a:solidFill>
                <a:latin typeface="Verdana"/>
                <a:cs typeface="Verdana"/>
              </a:rPr>
              <a:t>artistas</a:t>
            </a:r>
            <a:r>
              <a:rPr dirty="0" sz="2800" spc="-21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y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55">
                <a:solidFill>
                  <a:srgbClr val="C2D9FF"/>
                </a:solidFill>
                <a:latin typeface="Verdana"/>
                <a:cs typeface="Verdana"/>
              </a:rPr>
              <a:t>sonidos,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transformando</a:t>
            </a:r>
            <a:r>
              <a:rPr dirty="0" sz="2800" spc="-229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la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C2D9FF"/>
                </a:solidFill>
                <a:latin typeface="Verdana"/>
                <a:cs typeface="Verdana"/>
              </a:rPr>
              <a:t>forma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en</a:t>
            </a:r>
            <a:r>
              <a:rPr dirty="0" sz="2800" spc="-229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que</a:t>
            </a:r>
            <a:r>
              <a:rPr dirty="0" sz="2800" spc="-22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nos</a:t>
            </a:r>
            <a:r>
              <a:rPr dirty="0" sz="2800" spc="-22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acercamos</a:t>
            </a:r>
            <a:r>
              <a:rPr dirty="0" sz="2800" spc="-22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C2D9FF"/>
                </a:solidFill>
                <a:latin typeface="Verdana"/>
                <a:cs typeface="Verdana"/>
              </a:rPr>
              <a:t>a</a:t>
            </a:r>
            <a:r>
              <a:rPr dirty="0" sz="2800" spc="-22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la</a:t>
            </a:r>
            <a:r>
              <a:rPr dirty="0" sz="2800" spc="-24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C2D9FF"/>
                </a:solidFill>
                <a:latin typeface="Verdana"/>
                <a:cs typeface="Verdana"/>
              </a:rPr>
              <a:t>música.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miNoise</a:t>
            </a:r>
            <a:r>
              <a:rPr dirty="0" sz="2800" spc="-9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C2D9FF"/>
                </a:solidFill>
                <a:latin typeface="Verdana"/>
                <a:cs typeface="Verdana"/>
              </a:rPr>
              <a:t>combina</a:t>
            </a:r>
            <a:r>
              <a:rPr dirty="0" sz="2800" spc="-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tecnología,</a:t>
            </a:r>
            <a:r>
              <a:rPr dirty="0" sz="2800" spc="-10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C2D9FF"/>
                </a:solidFill>
                <a:latin typeface="Verdana"/>
                <a:cs typeface="Verdana"/>
              </a:rPr>
              <a:t>arte</a:t>
            </a:r>
            <a:r>
              <a:rPr dirty="0" sz="2800" spc="-10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C2D9FF"/>
                </a:solidFill>
                <a:latin typeface="Verdana"/>
                <a:cs typeface="Verdana"/>
              </a:rPr>
              <a:t>y</a:t>
            </a:r>
            <a:r>
              <a:rPr dirty="0" sz="2800" spc="-10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accesibilidad</a:t>
            </a:r>
            <a:r>
              <a:rPr dirty="0" sz="2800" spc="-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C2D9FF"/>
                </a:solidFill>
                <a:latin typeface="Verdana"/>
                <a:cs typeface="Verdana"/>
              </a:rPr>
              <a:t>para</a:t>
            </a:r>
            <a:r>
              <a:rPr dirty="0" sz="2800" spc="70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C2D9FF"/>
                </a:solidFill>
                <a:latin typeface="Verdana"/>
                <a:cs typeface="Verdana"/>
              </a:rPr>
              <a:t>crear</a:t>
            </a:r>
            <a:r>
              <a:rPr dirty="0" sz="2800" spc="-17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un</a:t>
            </a:r>
            <a:r>
              <a:rPr dirty="0" sz="2800" spc="-18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espacio</a:t>
            </a:r>
            <a:r>
              <a:rPr dirty="0" sz="2800" spc="-16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C2D9FF"/>
                </a:solidFill>
                <a:latin typeface="Verdana"/>
                <a:cs typeface="Verdana"/>
              </a:rPr>
              <a:t>donde</a:t>
            </a:r>
            <a:r>
              <a:rPr dirty="0" sz="2800" spc="-16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cada</a:t>
            </a:r>
            <a:r>
              <a:rPr dirty="0" sz="2800" spc="-15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nota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cuenta</a:t>
            </a:r>
            <a:r>
              <a:rPr dirty="0" sz="2800" spc="-15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una</a:t>
            </a:r>
            <a:r>
              <a:rPr dirty="0" sz="2800" spc="-18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C2D9FF"/>
                </a:solidFill>
                <a:latin typeface="Verdana"/>
                <a:cs typeface="Verdana"/>
              </a:rPr>
              <a:t>historia</a:t>
            </a:r>
            <a:r>
              <a:rPr dirty="0" sz="2800" spc="-160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C2D9FF"/>
                </a:solidFill>
                <a:latin typeface="Verdana"/>
                <a:cs typeface="Verdana"/>
              </a:rPr>
              <a:t>y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cada</a:t>
            </a:r>
            <a:r>
              <a:rPr dirty="0" sz="2800" spc="-19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C2D9FF"/>
                </a:solidFill>
                <a:latin typeface="Verdana"/>
                <a:cs typeface="Verdana"/>
              </a:rPr>
              <a:t>usuario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puede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C2D9FF"/>
                </a:solidFill>
                <a:latin typeface="Verdana"/>
                <a:cs typeface="Verdana"/>
              </a:rPr>
              <a:t>descubrir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55">
                <a:solidFill>
                  <a:srgbClr val="C2D9FF"/>
                </a:solidFill>
                <a:latin typeface="Verdana"/>
                <a:cs typeface="Verdana"/>
              </a:rPr>
              <a:t>su</a:t>
            </a:r>
            <a:r>
              <a:rPr dirty="0" sz="2800" spc="-204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C2D9FF"/>
                </a:solidFill>
                <a:latin typeface="Verdana"/>
                <a:cs typeface="Verdana"/>
              </a:rPr>
              <a:t>propio</a:t>
            </a:r>
            <a:r>
              <a:rPr dirty="0" sz="2800" spc="-17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C2D9FF"/>
                </a:solidFill>
                <a:latin typeface="Verdana"/>
                <a:cs typeface="Verdana"/>
              </a:rPr>
              <a:t>ritmo.ea</a:t>
            </a:r>
            <a:r>
              <a:rPr dirty="0" sz="2800" spc="-185">
                <a:solidFill>
                  <a:srgbClr val="C2D9FF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C2D9FF"/>
                </a:solidFill>
                <a:latin typeface="Verdana"/>
                <a:cs typeface="Verdana"/>
              </a:rPr>
              <a:t>commodo </a:t>
            </a:r>
            <a:r>
              <a:rPr dirty="0" sz="2800" spc="-10">
                <a:solidFill>
                  <a:srgbClr val="C2D9FF"/>
                </a:solidFill>
                <a:latin typeface="Verdana"/>
                <a:cs typeface="Verdana"/>
              </a:rPr>
              <a:t>consequat.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33107" rIns="0" bIns="0" rtlCol="0" vert="horz">
            <a:spAutoFit/>
          </a:bodyPr>
          <a:lstStyle/>
          <a:p>
            <a:pPr marL="793115">
              <a:lnSpc>
                <a:spcPct val="100000"/>
              </a:lnSpc>
              <a:spcBef>
                <a:spcPts val="100"/>
              </a:spcBef>
            </a:pPr>
            <a:r>
              <a:rPr dirty="0" spc="229"/>
              <a:t>Conclusión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0" y="12"/>
            <a:ext cx="3110865" cy="1216025"/>
          </a:xfrm>
          <a:custGeom>
            <a:avLst/>
            <a:gdLst/>
            <a:ahLst/>
            <a:cxnLst/>
            <a:rect l="l" t="t" r="r" b="b"/>
            <a:pathLst>
              <a:path w="3110865" h="1216025">
                <a:moveTo>
                  <a:pt x="0" y="0"/>
                </a:moveTo>
                <a:lnTo>
                  <a:pt x="3110564" y="0"/>
                </a:lnTo>
                <a:lnTo>
                  <a:pt x="3097181" y="26155"/>
                </a:lnTo>
                <a:lnTo>
                  <a:pt x="3075773" y="65966"/>
                </a:lnTo>
                <a:lnTo>
                  <a:pt x="3053583" y="105285"/>
                </a:lnTo>
                <a:lnTo>
                  <a:pt x="3030621" y="144103"/>
                </a:lnTo>
                <a:lnTo>
                  <a:pt x="3006898" y="182409"/>
                </a:lnTo>
                <a:lnTo>
                  <a:pt x="2982424" y="220192"/>
                </a:lnTo>
                <a:lnTo>
                  <a:pt x="2957210" y="257443"/>
                </a:lnTo>
                <a:lnTo>
                  <a:pt x="2931266" y="294151"/>
                </a:lnTo>
                <a:lnTo>
                  <a:pt x="2904602" y="330305"/>
                </a:lnTo>
                <a:lnTo>
                  <a:pt x="2877229" y="365895"/>
                </a:lnTo>
                <a:lnTo>
                  <a:pt x="2849157" y="400911"/>
                </a:lnTo>
                <a:lnTo>
                  <a:pt x="2820397" y="435342"/>
                </a:lnTo>
                <a:lnTo>
                  <a:pt x="2790959" y="469178"/>
                </a:lnTo>
                <a:lnTo>
                  <a:pt x="2760854" y="502409"/>
                </a:lnTo>
                <a:lnTo>
                  <a:pt x="2730091" y="535023"/>
                </a:lnTo>
                <a:lnTo>
                  <a:pt x="2698682" y="567012"/>
                </a:lnTo>
                <a:lnTo>
                  <a:pt x="2666636" y="598363"/>
                </a:lnTo>
                <a:lnTo>
                  <a:pt x="2633964" y="629068"/>
                </a:lnTo>
                <a:lnTo>
                  <a:pt x="2600678" y="659115"/>
                </a:lnTo>
                <a:lnTo>
                  <a:pt x="2566786" y="688494"/>
                </a:lnTo>
                <a:lnTo>
                  <a:pt x="2532299" y="717195"/>
                </a:lnTo>
                <a:lnTo>
                  <a:pt x="2497229" y="745207"/>
                </a:lnTo>
                <a:lnTo>
                  <a:pt x="2461584" y="772520"/>
                </a:lnTo>
                <a:lnTo>
                  <a:pt x="2425376" y="799123"/>
                </a:lnTo>
                <a:lnTo>
                  <a:pt x="2388616" y="825007"/>
                </a:lnTo>
                <a:lnTo>
                  <a:pt x="2351312" y="850160"/>
                </a:lnTo>
                <a:lnTo>
                  <a:pt x="2313477" y="874573"/>
                </a:lnTo>
                <a:lnTo>
                  <a:pt x="2275120" y="898235"/>
                </a:lnTo>
                <a:lnTo>
                  <a:pt x="2236252" y="921135"/>
                </a:lnTo>
                <a:lnTo>
                  <a:pt x="2196883" y="943263"/>
                </a:lnTo>
                <a:lnTo>
                  <a:pt x="2157023" y="964609"/>
                </a:lnTo>
                <a:lnTo>
                  <a:pt x="2116684" y="985162"/>
                </a:lnTo>
                <a:lnTo>
                  <a:pt x="2075875" y="1004912"/>
                </a:lnTo>
                <a:lnTo>
                  <a:pt x="2034606" y="1023849"/>
                </a:lnTo>
                <a:lnTo>
                  <a:pt x="1992889" y="1041962"/>
                </a:lnTo>
                <a:lnTo>
                  <a:pt x="1950734" y="1059240"/>
                </a:lnTo>
                <a:lnTo>
                  <a:pt x="1908151" y="1075674"/>
                </a:lnTo>
                <a:lnTo>
                  <a:pt x="1865150" y="1091253"/>
                </a:lnTo>
                <a:lnTo>
                  <a:pt x="1821742" y="1105966"/>
                </a:lnTo>
                <a:lnTo>
                  <a:pt x="1777937" y="1119804"/>
                </a:lnTo>
                <a:lnTo>
                  <a:pt x="1733746" y="1132755"/>
                </a:lnTo>
                <a:lnTo>
                  <a:pt x="1689180" y="1144810"/>
                </a:lnTo>
                <a:lnTo>
                  <a:pt x="1644248" y="1155957"/>
                </a:lnTo>
                <a:lnTo>
                  <a:pt x="1598960" y="1166187"/>
                </a:lnTo>
                <a:lnTo>
                  <a:pt x="1553329" y="1175490"/>
                </a:lnTo>
                <a:lnTo>
                  <a:pt x="1507363" y="1183854"/>
                </a:lnTo>
                <a:lnTo>
                  <a:pt x="1461073" y="1191269"/>
                </a:lnTo>
                <a:lnTo>
                  <a:pt x="1414470" y="1197726"/>
                </a:lnTo>
                <a:lnTo>
                  <a:pt x="1367564" y="1203212"/>
                </a:lnTo>
                <a:lnTo>
                  <a:pt x="1320366" y="1207720"/>
                </a:lnTo>
                <a:lnTo>
                  <a:pt x="1272885" y="1211236"/>
                </a:lnTo>
                <a:lnTo>
                  <a:pt x="1225133" y="1213753"/>
                </a:lnTo>
                <a:lnTo>
                  <a:pt x="1177119" y="1215258"/>
                </a:lnTo>
                <a:lnTo>
                  <a:pt x="1128855" y="1215742"/>
                </a:lnTo>
                <a:lnTo>
                  <a:pt x="0" y="1215742"/>
                </a:lnTo>
                <a:lnTo>
                  <a:pt x="0" y="0"/>
                </a:lnTo>
                <a:close/>
              </a:path>
            </a:pathLst>
          </a:custGeom>
          <a:solidFill>
            <a:srgbClr val="FF58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57264" rIns="0" bIns="0" rtlCol="0" vert="horz">
            <a:spAutoFit/>
          </a:bodyPr>
          <a:lstStyle/>
          <a:p>
            <a:pPr marL="8225155">
              <a:lnSpc>
                <a:spcPct val="100000"/>
              </a:lnSpc>
              <a:spcBef>
                <a:spcPts val="105"/>
              </a:spcBef>
            </a:pPr>
            <a:r>
              <a:rPr dirty="0" spc="114">
                <a:solidFill>
                  <a:srgbClr val="2A3CC6"/>
                </a:solidFill>
              </a:rPr>
              <a:t>Contexto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448293" y="3281974"/>
            <a:ext cx="9071610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800" spc="-20">
                <a:solidFill>
                  <a:srgbClr val="2A3CC6"/>
                </a:solidFill>
                <a:latin typeface="Verdana"/>
                <a:cs typeface="Verdana"/>
              </a:rPr>
              <a:t>Hoy</a:t>
            </a:r>
            <a:r>
              <a:rPr dirty="0" sz="2800" spc="-13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la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música</a:t>
            </a:r>
            <a:r>
              <a:rPr dirty="0" sz="2800" spc="-13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2A3CC6"/>
                </a:solidFill>
                <a:latin typeface="Verdana"/>
                <a:cs typeface="Verdana"/>
              </a:rPr>
              <a:t>es</a:t>
            </a:r>
            <a:r>
              <a:rPr dirty="0" sz="2800" spc="-12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fácilmente</a:t>
            </a:r>
            <a:r>
              <a:rPr dirty="0" sz="2800" spc="-12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accesible</a:t>
            </a:r>
            <a:r>
              <a:rPr dirty="0" sz="2800" spc="-12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gracias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a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plataformas</a:t>
            </a:r>
            <a:r>
              <a:rPr dirty="0" sz="2800" spc="-204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2A3CC6"/>
                </a:solidFill>
                <a:latin typeface="Verdana"/>
                <a:cs typeface="Verdana"/>
              </a:rPr>
              <a:t>como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A3CC6"/>
                </a:solidFill>
                <a:latin typeface="Verdana"/>
                <a:cs typeface="Verdana"/>
              </a:rPr>
              <a:t>Spotify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YouTube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Music,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A3CC6"/>
                </a:solidFill>
                <a:latin typeface="Verdana"/>
                <a:cs typeface="Verdana"/>
              </a:rPr>
              <a:t>pero </a:t>
            </a:r>
            <a:r>
              <a:rPr dirty="0" sz="2800" spc="-85">
                <a:solidFill>
                  <a:srgbClr val="2A3CC6"/>
                </a:solidFill>
                <a:latin typeface="Verdana"/>
                <a:cs typeface="Verdana"/>
              </a:rPr>
              <a:t>estas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2A3CC6"/>
                </a:solidFill>
                <a:latin typeface="Verdana"/>
                <a:cs typeface="Verdana"/>
              </a:rPr>
              <a:t>se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centran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lo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comercial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más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que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16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el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descubrimiento</a:t>
            </a:r>
            <a:r>
              <a:rPr dirty="0" sz="2800" spc="-10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2A3CC6"/>
                </a:solidFill>
                <a:latin typeface="Verdana"/>
                <a:cs typeface="Verdana"/>
              </a:rPr>
              <a:t>de</a:t>
            </a:r>
            <a:r>
              <a:rPr dirty="0" sz="2800" spc="-114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nuevos</a:t>
            </a:r>
            <a:r>
              <a:rPr dirty="0" sz="2800" spc="-12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géneros</a:t>
            </a:r>
            <a:r>
              <a:rPr dirty="0" sz="2800" spc="-12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</a:t>
            </a:r>
            <a:r>
              <a:rPr dirty="0" sz="2800" spc="-13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artistas.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miNoise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surge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2A3CC6"/>
                </a:solidFill>
                <a:latin typeface="Verdana"/>
                <a:cs typeface="Verdana"/>
              </a:rPr>
              <a:t>como</a:t>
            </a:r>
            <a:r>
              <a:rPr dirty="0" sz="2800" spc="-16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un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proyecto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que</a:t>
            </a:r>
            <a:r>
              <a:rPr dirty="0" sz="2800" spc="-16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recopila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y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organiza</a:t>
            </a:r>
            <a:r>
              <a:rPr dirty="0" sz="2800" spc="-10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información</a:t>
            </a:r>
            <a:r>
              <a:rPr dirty="0" sz="2800" spc="-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musical</a:t>
            </a:r>
            <a:r>
              <a:rPr dirty="0" sz="2800" spc="-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un</a:t>
            </a:r>
            <a:r>
              <a:rPr dirty="0" sz="2800" spc="-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repositorio </a:t>
            </a:r>
            <a:r>
              <a:rPr dirty="0" sz="2800" spc="-45">
                <a:solidFill>
                  <a:srgbClr val="2A3CC6"/>
                </a:solidFill>
                <a:latin typeface="Verdana"/>
                <a:cs typeface="Verdana"/>
              </a:rPr>
              <a:t>abierto,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pensado</a:t>
            </a:r>
            <a:r>
              <a:rPr dirty="0" sz="2800" spc="-1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2A3CC6"/>
                </a:solidFill>
                <a:latin typeface="Verdana"/>
                <a:cs typeface="Verdana"/>
              </a:rPr>
              <a:t>para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quienes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desean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2A3CC6"/>
                </a:solidFill>
                <a:latin typeface="Verdana"/>
                <a:cs typeface="Verdana"/>
              </a:rPr>
              <a:t>explorar</a:t>
            </a:r>
            <a:r>
              <a:rPr dirty="0" sz="2800" spc="-1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y </a:t>
            </a:r>
            <a:r>
              <a:rPr dirty="0" sz="2800" spc="-20">
                <a:solidFill>
                  <a:srgbClr val="2A3CC6"/>
                </a:solidFill>
                <a:latin typeface="Verdana"/>
                <a:cs typeface="Verdana"/>
              </a:rPr>
              <a:t>analizar</a:t>
            </a:r>
            <a:r>
              <a:rPr dirty="0" sz="2800" spc="-19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la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música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desde</a:t>
            </a:r>
            <a:r>
              <a:rPr dirty="0" sz="2800" spc="-16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una</a:t>
            </a:r>
            <a:r>
              <a:rPr dirty="0" sz="2800" spc="-1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perspectiva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diferente.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47425"/>
            <a:ext cx="7559675" cy="10177780"/>
            <a:chOff x="0" y="47425"/>
            <a:chExt cx="7559675" cy="10177780"/>
          </a:xfrm>
        </p:grpSpPr>
        <p:sp>
          <p:nvSpPr>
            <p:cNvPr id="6" name="object 6" descr=""/>
            <p:cNvSpPr/>
            <p:nvPr/>
          </p:nvSpPr>
          <p:spPr>
            <a:xfrm>
              <a:off x="0" y="47425"/>
              <a:ext cx="7559675" cy="10177780"/>
            </a:xfrm>
            <a:custGeom>
              <a:avLst/>
              <a:gdLst/>
              <a:ahLst/>
              <a:cxnLst/>
              <a:rect l="l" t="t" r="r" b="b"/>
              <a:pathLst>
                <a:path w="7559675" h="10177780">
                  <a:moveTo>
                    <a:pt x="0" y="13873"/>
                  </a:moveTo>
                  <a:lnTo>
                    <a:pt x="0" y="9223650"/>
                  </a:lnTo>
                  <a:lnTo>
                    <a:pt x="40001" y="9272334"/>
                  </a:lnTo>
                  <a:lnTo>
                    <a:pt x="69323" y="9306345"/>
                  </a:lnTo>
                  <a:lnTo>
                    <a:pt x="99259" y="9339802"/>
                  </a:lnTo>
                  <a:lnTo>
                    <a:pt x="129801" y="9372698"/>
                  </a:lnTo>
                  <a:lnTo>
                    <a:pt x="160938" y="9405024"/>
                  </a:lnTo>
                  <a:lnTo>
                    <a:pt x="192663" y="9436770"/>
                  </a:lnTo>
                  <a:lnTo>
                    <a:pt x="224967" y="9467928"/>
                  </a:lnTo>
                  <a:lnTo>
                    <a:pt x="257841" y="9498489"/>
                  </a:lnTo>
                  <a:lnTo>
                    <a:pt x="291277" y="9528445"/>
                  </a:lnTo>
                  <a:lnTo>
                    <a:pt x="325265" y="9557787"/>
                  </a:lnTo>
                  <a:lnTo>
                    <a:pt x="359798" y="9586506"/>
                  </a:lnTo>
                  <a:lnTo>
                    <a:pt x="394865" y="9614593"/>
                  </a:lnTo>
                  <a:lnTo>
                    <a:pt x="430459" y="9642039"/>
                  </a:lnTo>
                  <a:lnTo>
                    <a:pt x="466571" y="9668836"/>
                  </a:lnTo>
                  <a:lnTo>
                    <a:pt x="503191" y="9694976"/>
                  </a:lnTo>
                  <a:lnTo>
                    <a:pt x="540312" y="9720449"/>
                  </a:lnTo>
                  <a:lnTo>
                    <a:pt x="577925" y="9745246"/>
                  </a:lnTo>
                  <a:lnTo>
                    <a:pt x="616020" y="9769359"/>
                  </a:lnTo>
                  <a:lnTo>
                    <a:pt x="654589" y="9792779"/>
                  </a:lnTo>
                  <a:lnTo>
                    <a:pt x="693624" y="9815498"/>
                  </a:lnTo>
                  <a:lnTo>
                    <a:pt x="733116" y="9837506"/>
                  </a:lnTo>
                  <a:lnTo>
                    <a:pt x="773055" y="9858796"/>
                  </a:lnTo>
                  <a:lnTo>
                    <a:pt x="813433" y="9879357"/>
                  </a:lnTo>
                  <a:lnTo>
                    <a:pt x="854242" y="9899182"/>
                  </a:lnTo>
                  <a:lnTo>
                    <a:pt x="895472" y="9918261"/>
                  </a:lnTo>
                  <a:lnTo>
                    <a:pt x="937116" y="9936587"/>
                  </a:lnTo>
                  <a:lnTo>
                    <a:pt x="979163" y="9954149"/>
                  </a:lnTo>
                  <a:lnTo>
                    <a:pt x="1021606" y="9970941"/>
                  </a:lnTo>
                  <a:lnTo>
                    <a:pt x="1064436" y="9986951"/>
                  </a:lnTo>
                  <a:lnTo>
                    <a:pt x="1107644" y="10002173"/>
                  </a:lnTo>
                  <a:lnTo>
                    <a:pt x="1151221" y="10016597"/>
                  </a:lnTo>
                  <a:lnTo>
                    <a:pt x="1195159" y="10030215"/>
                  </a:lnTo>
                  <a:lnTo>
                    <a:pt x="1239448" y="10043017"/>
                  </a:lnTo>
                  <a:lnTo>
                    <a:pt x="1284081" y="10054996"/>
                  </a:lnTo>
                  <a:lnTo>
                    <a:pt x="1329047" y="10066142"/>
                  </a:lnTo>
                  <a:lnTo>
                    <a:pt x="1374340" y="10076446"/>
                  </a:lnTo>
                  <a:lnTo>
                    <a:pt x="1419949" y="10085900"/>
                  </a:lnTo>
                  <a:lnTo>
                    <a:pt x="1465867" y="10094495"/>
                  </a:lnTo>
                  <a:lnTo>
                    <a:pt x="1512084" y="10102223"/>
                  </a:lnTo>
                  <a:lnTo>
                    <a:pt x="1558591" y="10109074"/>
                  </a:lnTo>
                  <a:lnTo>
                    <a:pt x="1605381" y="10115040"/>
                  </a:lnTo>
                  <a:lnTo>
                    <a:pt x="1652443" y="10120112"/>
                  </a:lnTo>
                  <a:lnTo>
                    <a:pt x="1699770" y="10124282"/>
                  </a:lnTo>
                  <a:lnTo>
                    <a:pt x="1747353" y="10127540"/>
                  </a:lnTo>
                  <a:lnTo>
                    <a:pt x="1795183" y="10129878"/>
                  </a:lnTo>
                  <a:lnTo>
                    <a:pt x="1843251" y="10131287"/>
                  </a:lnTo>
                  <a:lnTo>
                    <a:pt x="1891549" y="10131759"/>
                  </a:lnTo>
                  <a:lnTo>
                    <a:pt x="7416711" y="10176196"/>
                  </a:lnTo>
                  <a:lnTo>
                    <a:pt x="7431924" y="10176318"/>
                  </a:lnTo>
                  <a:lnTo>
                    <a:pt x="7446339" y="10176434"/>
                  </a:lnTo>
                  <a:lnTo>
                    <a:pt x="7459949" y="10176543"/>
                  </a:lnTo>
                  <a:lnTo>
                    <a:pt x="7472743" y="10176646"/>
                  </a:lnTo>
                  <a:lnTo>
                    <a:pt x="7484714" y="10176742"/>
                  </a:lnTo>
                  <a:lnTo>
                    <a:pt x="7495853" y="10176832"/>
                  </a:lnTo>
                  <a:lnTo>
                    <a:pt x="7506151" y="10176915"/>
                  </a:lnTo>
                  <a:lnTo>
                    <a:pt x="7515600" y="10176991"/>
                  </a:lnTo>
                  <a:lnTo>
                    <a:pt x="7524189" y="10177060"/>
                  </a:lnTo>
                  <a:lnTo>
                    <a:pt x="7531912" y="10177122"/>
                  </a:lnTo>
                  <a:lnTo>
                    <a:pt x="7546299" y="10177238"/>
                  </a:lnTo>
                  <a:lnTo>
                    <a:pt x="7559591" y="3368421"/>
                  </a:lnTo>
                  <a:lnTo>
                    <a:pt x="7559591" y="2330401"/>
                  </a:lnTo>
                  <a:lnTo>
                    <a:pt x="7557213" y="2282530"/>
                  </a:lnTo>
                  <a:lnTo>
                    <a:pt x="7553957" y="2234908"/>
                  </a:lnTo>
                  <a:lnTo>
                    <a:pt x="7549790" y="2187541"/>
                  </a:lnTo>
                  <a:lnTo>
                    <a:pt x="7544721" y="2140439"/>
                  </a:lnTo>
                  <a:lnTo>
                    <a:pt x="7538759" y="2093612"/>
                  </a:lnTo>
                  <a:lnTo>
                    <a:pt x="7531912" y="2047066"/>
                  </a:lnTo>
                  <a:lnTo>
                    <a:pt x="7524189" y="2000812"/>
                  </a:lnTo>
                  <a:lnTo>
                    <a:pt x="7515599" y="1954858"/>
                  </a:lnTo>
                  <a:lnTo>
                    <a:pt x="7506151" y="1909212"/>
                  </a:lnTo>
                  <a:lnTo>
                    <a:pt x="7495853" y="1863884"/>
                  </a:lnTo>
                  <a:lnTo>
                    <a:pt x="7484714" y="1818882"/>
                  </a:lnTo>
                  <a:lnTo>
                    <a:pt x="7472743" y="1774215"/>
                  </a:lnTo>
                  <a:lnTo>
                    <a:pt x="7459948" y="1729891"/>
                  </a:lnTo>
                  <a:lnTo>
                    <a:pt x="7446339" y="1685920"/>
                  </a:lnTo>
                  <a:lnTo>
                    <a:pt x="7431923" y="1642310"/>
                  </a:lnTo>
                  <a:lnTo>
                    <a:pt x="7416711" y="1599069"/>
                  </a:lnTo>
                  <a:lnTo>
                    <a:pt x="7400709" y="1556207"/>
                  </a:lnTo>
                  <a:lnTo>
                    <a:pt x="7383928" y="1513733"/>
                  </a:lnTo>
                  <a:lnTo>
                    <a:pt x="7366376" y="1471654"/>
                  </a:lnTo>
                  <a:lnTo>
                    <a:pt x="7348061" y="1429980"/>
                  </a:lnTo>
                  <a:lnTo>
                    <a:pt x="7328993" y="1388720"/>
                  </a:lnTo>
                  <a:lnTo>
                    <a:pt x="7309180" y="1347881"/>
                  </a:lnTo>
                  <a:lnTo>
                    <a:pt x="7288631" y="1307474"/>
                  </a:lnTo>
                  <a:lnTo>
                    <a:pt x="7267354" y="1267506"/>
                  </a:lnTo>
                  <a:lnTo>
                    <a:pt x="7245359" y="1227987"/>
                  </a:lnTo>
                  <a:lnTo>
                    <a:pt x="7222653" y="1188925"/>
                  </a:lnTo>
                  <a:lnTo>
                    <a:pt x="7199247" y="1150328"/>
                  </a:lnTo>
                  <a:lnTo>
                    <a:pt x="7175147" y="1112207"/>
                  </a:lnTo>
                  <a:lnTo>
                    <a:pt x="7150364" y="1074568"/>
                  </a:lnTo>
                  <a:lnTo>
                    <a:pt x="7124906" y="1037422"/>
                  </a:lnTo>
                  <a:lnTo>
                    <a:pt x="7098782" y="1000776"/>
                  </a:lnTo>
                  <a:lnTo>
                    <a:pt x="7072000" y="964640"/>
                  </a:lnTo>
                  <a:lnTo>
                    <a:pt x="7044569" y="929022"/>
                  </a:lnTo>
                  <a:lnTo>
                    <a:pt x="7016498" y="893931"/>
                  </a:lnTo>
                  <a:lnTo>
                    <a:pt x="6987796" y="859376"/>
                  </a:lnTo>
                  <a:lnTo>
                    <a:pt x="6958471" y="825366"/>
                  </a:lnTo>
                  <a:lnTo>
                    <a:pt x="6928532" y="791908"/>
                  </a:lnTo>
                  <a:lnTo>
                    <a:pt x="6897987" y="759013"/>
                  </a:lnTo>
                  <a:lnTo>
                    <a:pt x="6866847" y="726688"/>
                  </a:lnTo>
                  <a:lnTo>
                    <a:pt x="6835118" y="694942"/>
                  </a:lnTo>
                  <a:lnTo>
                    <a:pt x="6802810" y="663785"/>
                  </a:lnTo>
                  <a:lnTo>
                    <a:pt x="6769933" y="633224"/>
                  </a:lnTo>
                  <a:lnTo>
                    <a:pt x="6736493" y="603269"/>
                  </a:lnTo>
                  <a:lnTo>
                    <a:pt x="6702501" y="573928"/>
                  </a:lnTo>
                  <a:lnTo>
                    <a:pt x="6667965" y="545211"/>
                  </a:lnTo>
                  <a:lnTo>
                    <a:pt x="6632893" y="517125"/>
                  </a:lnTo>
                  <a:lnTo>
                    <a:pt x="6597295" y="489680"/>
                  </a:lnTo>
                  <a:lnTo>
                    <a:pt x="6561178" y="462884"/>
                  </a:lnTo>
                  <a:lnTo>
                    <a:pt x="6524553" y="436746"/>
                  </a:lnTo>
                  <a:lnTo>
                    <a:pt x="6487427" y="411274"/>
                  </a:lnTo>
                  <a:lnTo>
                    <a:pt x="6449809" y="386478"/>
                  </a:lnTo>
                  <a:lnTo>
                    <a:pt x="6411709" y="362367"/>
                  </a:lnTo>
                  <a:lnTo>
                    <a:pt x="6373134" y="338948"/>
                  </a:lnTo>
                  <a:lnTo>
                    <a:pt x="6334093" y="316230"/>
                  </a:lnTo>
                  <a:lnTo>
                    <a:pt x="6294596" y="294224"/>
                  </a:lnTo>
                  <a:lnTo>
                    <a:pt x="6254651" y="272936"/>
                  </a:lnTo>
                  <a:lnTo>
                    <a:pt x="6214266" y="252376"/>
                  </a:lnTo>
                  <a:lnTo>
                    <a:pt x="6173451" y="232553"/>
                  </a:lnTo>
                  <a:lnTo>
                    <a:pt x="6132214" y="213475"/>
                  </a:lnTo>
                  <a:lnTo>
                    <a:pt x="6090563" y="195151"/>
                  </a:lnTo>
                  <a:lnTo>
                    <a:pt x="6048509" y="177590"/>
                  </a:lnTo>
                  <a:lnTo>
                    <a:pt x="6006058" y="160800"/>
                  </a:lnTo>
                  <a:lnTo>
                    <a:pt x="5963221" y="144791"/>
                  </a:lnTo>
                  <a:lnTo>
                    <a:pt x="5920006" y="129570"/>
                  </a:lnTo>
                  <a:lnTo>
                    <a:pt x="5876420" y="115148"/>
                  </a:lnTo>
                  <a:lnTo>
                    <a:pt x="5832475" y="101532"/>
                  </a:lnTo>
                  <a:lnTo>
                    <a:pt x="5788177" y="88730"/>
                  </a:lnTo>
                  <a:lnTo>
                    <a:pt x="5743536" y="76753"/>
                  </a:lnTo>
                  <a:lnTo>
                    <a:pt x="5698560" y="65609"/>
                  </a:lnTo>
                  <a:lnTo>
                    <a:pt x="5653258" y="55306"/>
                  </a:lnTo>
                  <a:lnTo>
                    <a:pt x="5607640" y="45853"/>
                  </a:lnTo>
                  <a:lnTo>
                    <a:pt x="5561713" y="37258"/>
                  </a:lnTo>
                  <a:lnTo>
                    <a:pt x="5515486" y="29532"/>
                  </a:lnTo>
                  <a:lnTo>
                    <a:pt x="5468968" y="22681"/>
                  </a:lnTo>
                  <a:lnTo>
                    <a:pt x="5422168" y="16716"/>
                  </a:lnTo>
                  <a:lnTo>
                    <a:pt x="5375095" y="11645"/>
                  </a:lnTo>
                  <a:lnTo>
                    <a:pt x="5327757" y="7476"/>
                  </a:lnTo>
                  <a:lnTo>
                    <a:pt x="5280163" y="4218"/>
                  </a:lnTo>
                  <a:lnTo>
                    <a:pt x="5232322" y="1880"/>
                  </a:lnTo>
                  <a:lnTo>
                    <a:pt x="5184242" y="471"/>
                  </a:lnTo>
                  <a:lnTo>
                    <a:pt x="5135932" y="0"/>
                  </a:lnTo>
                  <a:lnTo>
                    <a:pt x="1605380" y="9536"/>
                  </a:lnTo>
                  <a:lnTo>
                    <a:pt x="1558590" y="9663"/>
                  </a:lnTo>
                  <a:lnTo>
                    <a:pt x="1512083" y="9788"/>
                  </a:lnTo>
                  <a:lnTo>
                    <a:pt x="1465866" y="9913"/>
                  </a:lnTo>
                  <a:lnTo>
                    <a:pt x="1419949" y="10037"/>
                  </a:lnTo>
                  <a:lnTo>
                    <a:pt x="1374339" y="10160"/>
                  </a:lnTo>
                  <a:lnTo>
                    <a:pt x="1329047" y="10283"/>
                  </a:lnTo>
                  <a:lnTo>
                    <a:pt x="1284080" y="10404"/>
                  </a:lnTo>
                  <a:lnTo>
                    <a:pt x="1239447" y="10525"/>
                  </a:lnTo>
                  <a:lnTo>
                    <a:pt x="1195158" y="10644"/>
                  </a:lnTo>
                  <a:lnTo>
                    <a:pt x="1151220" y="10763"/>
                  </a:lnTo>
                  <a:lnTo>
                    <a:pt x="1107643" y="10881"/>
                  </a:lnTo>
                  <a:lnTo>
                    <a:pt x="1064436" y="10997"/>
                  </a:lnTo>
                  <a:lnTo>
                    <a:pt x="1021606" y="11113"/>
                  </a:lnTo>
                  <a:lnTo>
                    <a:pt x="979163" y="11228"/>
                  </a:lnTo>
                  <a:lnTo>
                    <a:pt x="937115" y="11341"/>
                  </a:lnTo>
                  <a:lnTo>
                    <a:pt x="895472" y="11454"/>
                  </a:lnTo>
                  <a:lnTo>
                    <a:pt x="854241" y="11565"/>
                  </a:lnTo>
                  <a:lnTo>
                    <a:pt x="813432" y="11675"/>
                  </a:lnTo>
                  <a:lnTo>
                    <a:pt x="773054" y="11784"/>
                  </a:lnTo>
                  <a:lnTo>
                    <a:pt x="733115" y="11892"/>
                  </a:lnTo>
                  <a:lnTo>
                    <a:pt x="693624" y="11999"/>
                  </a:lnTo>
                  <a:lnTo>
                    <a:pt x="654589" y="12104"/>
                  </a:lnTo>
                  <a:lnTo>
                    <a:pt x="616019" y="12209"/>
                  </a:lnTo>
                  <a:lnTo>
                    <a:pt x="577924" y="12311"/>
                  </a:lnTo>
                  <a:lnTo>
                    <a:pt x="540312" y="12413"/>
                  </a:lnTo>
                  <a:lnTo>
                    <a:pt x="503191" y="12513"/>
                  </a:lnTo>
                  <a:lnTo>
                    <a:pt x="466570" y="12612"/>
                  </a:lnTo>
                  <a:lnTo>
                    <a:pt x="430458" y="12710"/>
                  </a:lnTo>
                  <a:lnTo>
                    <a:pt x="394864" y="12806"/>
                  </a:lnTo>
                  <a:lnTo>
                    <a:pt x="359797" y="12901"/>
                  </a:lnTo>
                  <a:lnTo>
                    <a:pt x="325265" y="12994"/>
                  </a:lnTo>
                  <a:lnTo>
                    <a:pt x="291276" y="13086"/>
                  </a:lnTo>
                  <a:lnTo>
                    <a:pt x="257841" y="13176"/>
                  </a:lnTo>
                  <a:lnTo>
                    <a:pt x="224967" y="13265"/>
                  </a:lnTo>
                  <a:lnTo>
                    <a:pt x="192663" y="13352"/>
                  </a:lnTo>
                  <a:lnTo>
                    <a:pt x="160937" y="13438"/>
                  </a:lnTo>
                  <a:lnTo>
                    <a:pt x="129800" y="13522"/>
                  </a:lnTo>
                  <a:lnTo>
                    <a:pt x="99259" y="13604"/>
                  </a:lnTo>
                  <a:lnTo>
                    <a:pt x="69323" y="13685"/>
                  </a:lnTo>
                  <a:lnTo>
                    <a:pt x="40000" y="13764"/>
                  </a:lnTo>
                  <a:lnTo>
                    <a:pt x="0" y="13873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387" y="1028738"/>
              <a:ext cx="5692076" cy="8252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011297"/>
            <a:ext cx="4458970" cy="4888865"/>
            <a:chOff x="0" y="3011297"/>
            <a:chExt cx="4458970" cy="4888865"/>
          </a:xfrm>
        </p:grpSpPr>
        <p:sp>
          <p:nvSpPr>
            <p:cNvPr id="4" name="object 4" descr=""/>
            <p:cNvSpPr/>
            <p:nvPr/>
          </p:nvSpPr>
          <p:spPr>
            <a:xfrm>
              <a:off x="0" y="4057646"/>
              <a:ext cx="4458970" cy="3842385"/>
            </a:xfrm>
            <a:custGeom>
              <a:avLst/>
              <a:gdLst/>
              <a:ahLst/>
              <a:cxnLst/>
              <a:rect l="l" t="t" r="r" b="b"/>
              <a:pathLst>
                <a:path w="4458970" h="3842384">
                  <a:moveTo>
                    <a:pt x="0" y="0"/>
                  </a:moveTo>
                  <a:lnTo>
                    <a:pt x="3288585" y="0"/>
                  </a:lnTo>
                  <a:lnTo>
                    <a:pt x="3333619" y="1019"/>
                  </a:lnTo>
                  <a:lnTo>
                    <a:pt x="3381803" y="4022"/>
                  </a:lnTo>
                  <a:lnTo>
                    <a:pt x="3429432" y="8979"/>
                  </a:lnTo>
                  <a:lnTo>
                    <a:pt x="3476466" y="15850"/>
                  </a:lnTo>
                  <a:lnTo>
                    <a:pt x="3522865" y="24594"/>
                  </a:lnTo>
                  <a:lnTo>
                    <a:pt x="3568588" y="35172"/>
                  </a:lnTo>
                  <a:lnTo>
                    <a:pt x="3613597" y="47544"/>
                  </a:lnTo>
                  <a:lnTo>
                    <a:pt x="3657850" y="61669"/>
                  </a:lnTo>
                  <a:lnTo>
                    <a:pt x="3701308" y="77508"/>
                  </a:lnTo>
                  <a:lnTo>
                    <a:pt x="3743932" y="95020"/>
                  </a:lnTo>
                  <a:lnTo>
                    <a:pt x="3785680" y="114167"/>
                  </a:lnTo>
                  <a:lnTo>
                    <a:pt x="3826513" y="134907"/>
                  </a:lnTo>
                  <a:lnTo>
                    <a:pt x="3866391" y="157201"/>
                  </a:lnTo>
                  <a:lnTo>
                    <a:pt x="3905274" y="181009"/>
                  </a:lnTo>
                  <a:lnTo>
                    <a:pt x="3943122" y="206291"/>
                  </a:lnTo>
                  <a:lnTo>
                    <a:pt x="3979895" y="233007"/>
                  </a:lnTo>
                  <a:lnTo>
                    <a:pt x="4015553" y="261117"/>
                  </a:lnTo>
                  <a:lnTo>
                    <a:pt x="4050056" y="290581"/>
                  </a:lnTo>
                  <a:lnTo>
                    <a:pt x="4083364" y="321359"/>
                  </a:lnTo>
                  <a:lnTo>
                    <a:pt x="4115437" y="353411"/>
                  </a:lnTo>
                  <a:lnTo>
                    <a:pt x="4146235" y="386697"/>
                  </a:lnTo>
                  <a:lnTo>
                    <a:pt x="4175718" y="421178"/>
                  </a:lnTo>
                  <a:lnTo>
                    <a:pt x="4203847" y="456812"/>
                  </a:lnTo>
                  <a:lnTo>
                    <a:pt x="4230580" y="493561"/>
                  </a:lnTo>
                  <a:lnTo>
                    <a:pt x="4255878" y="531384"/>
                  </a:lnTo>
                  <a:lnTo>
                    <a:pt x="4279702" y="570242"/>
                  </a:lnTo>
                  <a:lnTo>
                    <a:pt x="4302010" y="610093"/>
                  </a:lnTo>
                  <a:lnTo>
                    <a:pt x="4322764" y="650899"/>
                  </a:lnTo>
                  <a:lnTo>
                    <a:pt x="4341923" y="692620"/>
                  </a:lnTo>
                  <a:lnTo>
                    <a:pt x="4359447" y="735215"/>
                  </a:lnTo>
                  <a:lnTo>
                    <a:pt x="4375296" y="778644"/>
                  </a:lnTo>
                  <a:lnTo>
                    <a:pt x="4389430" y="822868"/>
                  </a:lnTo>
                  <a:lnTo>
                    <a:pt x="4401810" y="867846"/>
                  </a:lnTo>
                  <a:lnTo>
                    <a:pt x="4412395" y="913539"/>
                  </a:lnTo>
                  <a:lnTo>
                    <a:pt x="4421144" y="959907"/>
                  </a:lnTo>
                  <a:lnTo>
                    <a:pt x="4428019" y="1006909"/>
                  </a:lnTo>
                  <a:lnTo>
                    <a:pt x="4432980" y="1054506"/>
                  </a:lnTo>
                  <a:lnTo>
                    <a:pt x="4435985" y="1102658"/>
                  </a:lnTo>
                  <a:lnTo>
                    <a:pt x="4436996" y="1151324"/>
                  </a:lnTo>
                  <a:lnTo>
                    <a:pt x="4458149" y="3781386"/>
                  </a:lnTo>
                  <a:lnTo>
                    <a:pt x="4458262" y="3795512"/>
                  </a:lnTo>
                  <a:lnTo>
                    <a:pt x="4458362" y="3807884"/>
                  </a:lnTo>
                  <a:lnTo>
                    <a:pt x="4458447" y="3818462"/>
                  </a:lnTo>
                  <a:lnTo>
                    <a:pt x="4458517" y="3827207"/>
                  </a:lnTo>
                  <a:lnTo>
                    <a:pt x="4458587" y="3835865"/>
                  </a:lnTo>
                  <a:lnTo>
                    <a:pt x="1226184" y="3842176"/>
                  </a:lnTo>
                  <a:lnTo>
                    <a:pt x="737103" y="3842176"/>
                  </a:lnTo>
                  <a:lnTo>
                    <a:pt x="682285" y="3839035"/>
                  </a:lnTo>
                  <a:lnTo>
                    <a:pt x="634649" y="3834078"/>
                  </a:lnTo>
                  <a:lnTo>
                    <a:pt x="587609" y="3827207"/>
                  </a:lnTo>
                  <a:lnTo>
                    <a:pt x="541205" y="3818462"/>
                  </a:lnTo>
                  <a:lnTo>
                    <a:pt x="495476" y="3807884"/>
                  </a:lnTo>
                  <a:lnTo>
                    <a:pt x="450463" y="3795512"/>
                  </a:lnTo>
                  <a:lnTo>
                    <a:pt x="406206" y="3781386"/>
                  </a:lnTo>
                  <a:lnTo>
                    <a:pt x="362744" y="3765546"/>
                  </a:lnTo>
                  <a:lnTo>
                    <a:pt x="320118" y="3748033"/>
                  </a:lnTo>
                  <a:lnTo>
                    <a:pt x="278367" y="3728885"/>
                  </a:lnTo>
                  <a:lnTo>
                    <a:pt x="237532" y="3708144"/>
                  </a:lnTo>
                  <a:lnTo>
                    <a:pt x="197652" y="3685848"/>
                  </a:lnTo>
                  <a:lnTo>
                    <a:pt x="158768" y="3662038"/>
                  </a:lnTo>
                  <a:lnTo>
                    <a:pt x="120919" y="3636754"/>
                  </a:lnTo>
                  <a:lnTo>
                    <a:pt x="84146" y="3610036"/>
                  </a:lnTo>
                  <a:lnTo>
                    <a:pt x="48488" y="3581924"/>
                  </a:lnTo>
                  <a:lnTo>
                    <a:pt x="13985" y="3552457"/>
                  </a:lnTo>
                  <a:lnTo>
                    <a:pt x="0" y="3539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11297"/>
              <a:ext cx="4270629" cy="4325747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4999990" y="5336540"/>
            <a:ext cx="12259310" cy="1139825"/>
          </a:xfrm>
          <a:custGeom>
            <a:avLst/>
            <a:gdLst/>
            <a:ahLst/>
            <a:cxnLst/>
            <a:rect l="l" t="t" r="r" b="b"/>
            <a:pathLst>
              <a:path w="12259310" h="1139825">
                <a:moveTo>
                  <a:pt x="11844781" y="0"/>
                </a:moveTo>
                <a:lnTo>
                  <a:pt x="414527" y="0"/>
                </a:lnTo>
                <a:lnTo>
                  <a:pt x="374599" y="2608"/>
                </a:lnTo>
                <a:lnTo>
                  <a:pt x="335746" y="10275"/>
                </a:lnTo>
                <a:lnTo>
                  <a:pt x="298141" y="22762"/>
                </a:lnTo>
                <a:lnTo>
                  <a:pt x="261959" y="39828"/>
                </a:lnTo>
                <a:lnTo>
                  <a:pt x="227373" y="61237"/>
                </a:lnTo>
                <a:lnTo>
                  <a:pt x="194556" y="86748"/>
                </a:lnTo>
                <a:lnTo>
                  <a:pt x="163683" y="116124"/>
                </a:lnTo>
                <a:lnTo>
                  <a:pt x="134926" y="149124"/>
                </a:lnTo>
                <a:lnTo>
                  <a:pt x="108459" y="185511"/>
                </a:lnTo>
                <a:lnTo>
                  <a:pt x="84456" y="225045"/>
                </a:lnTo>
                <a:lnTo>
                  <a:pt x="63091" y="267488"/>
                </a:lnTo>
                <a:lnTo>
                  <a:pt x="44536" y="312600"/>
                </a:lnTo>
                <a:lnTo>
                  <a:pt x="28966" y="360144"/>
                </a:lnTo>
                <a:lnTo>
                  <a:pt x="16553" y="409879"/>
                </a:lnTo>
                <a:lnTo>
                  <a:pt x="7472" y="461567"/>
                </a:lnTo>
                <a:lnTo>
                  <a:pt x="1897" y="514970"/>
                </a:lnTo>
                <a:lnTo>
                  <a:pt x="0" y="569849"/>
                </a:lnTo>
                <a:lnTo>
                  <a:pt x="1897" y="624727"/>
                </a:lnTo>
                <a:lnTo>
                  <a:pt x="7472" y="678130"/>
                </a:lnTo>
                <a:lnTo>
                  <a:pt x="16553" y="729818"/>
                </a:lnTo>
                <a:lnTo>
                  <a:pt x="28966" y="779553"/>
                </a:lnTo>
                <a:lnTo>
                  <a:pt x="44536" y="827097"/>
                </a:lnTo>
                <a:lnTo>
                  <a:pt x="63091" y="872209"/>
                </a:lnTo>
                <a:lnTo>
                  <a:pt x="84456" y="914652"/>
                </a:lnTo>
                <a:lnTo>
                  <a:pt x="108459" y="954186"/>
                </a:lnTo>
                <a:lnTo>
                  <a:pt x="134926" y="990573"/>
                </a:lnTo>
                <a:lnTo>
                  <a:pt x="163683" y="1023573"/>
                </a:lnTo>
                <a:lnTo>
                  <a:pt x="194556" y="1052949"/>
                </a:lnTo>
                <a:lnTo>
                  <a:pt x="227373" y="1078460"/>
                </a:lnTo>
                <a:lnTo>
                  <a:pt x="261959" y="1099869"/>
                </a:lnTo>
                <a:lnTo>
                  <a:pt x="298141" y="1116935"/>
                </a:lnTo>
                <a:lnTo>
                  <a:pt x="335746" y="1129422"/>
                </a:lnTo>
                <a:lnTo>
                  <a:pt x="374599" y="1137089"/>
                </a:lnTo>
                <a:lnTo>
                  <a:pt x="414527" y="1139698"/>
                </a:lnTo>
                <a:lnTo>
                  <a:pt x="11844781" y="1139698"/>
                </a:lnTo>
                <a:lnTo>
                  <a:pt x="11884690" y="1137089"/>
                </a:lnTo>
                <a:lnTo>
                  <a:pt x="11923529" y="1129422"/>
                </a:lnTo>
                <a:lnTo>
                  <a:pt x="11961122" y="1116935"/>
                </a:lnTo>
                <a:lnTo>
                  <a:pt x="11997298" y="1099869"/>
                </a:lnTo>
                <a:lnTo>
                  <a:pt x="12031880" y="1078460"/>
                </a:lnTo>
                <a:lnTo>
                  <a:pt x="12064696" y="1052949"/>
                </a:lnTo>
                <a:lnTo>
                  <a:pt x="12095572" y="1023573"/>
                </a:lnTo>
                <a:lnTo>
                  <a:pt x="12124333" y="990573"/>
                </a:lnTo>
                <a:lnTo>
                  <a:pt x="12150805" y="954186"/>
                </a:lnTo>
                <a:lnTo>
                  <a:pt x="12174815" y="914652"/>
                </a:lnTo>
                <a:lnTo>
                  <a:pt x="12196187" y="872209"/>
                </a:lnTo>
                <a:lnTo>
                  <a:pt x="12214750" y="827097"/>
                </a:lnTo>
                <a:lnTo>
                  <a:pt x="12230327" y="779553"/>
                </a:lnTo>
                <a:lnTo>
                  <a:pt x="12242746" y="729818"/>
                </a:lnTo>
                <a:lnTo>
                  <a:pt x="12251832" y="678130"/>
                </a:lnTo>
                <a:lnTo>
                  <a:pt x="12257411" y="624727"/>
                </a:lnTo>
                <a:lnTo>
                  <a:pt x="12259310" y="569849"/>
                </a:lnTo>
                <a:lnTo>
                  <a:pt x="12257411" y="514970"/>
                </a:lnTo>
                <a:lnTo>
                  <a:pt x="12251832" y="461567"/>
                </a:lnTo>
                <a:lnTo>
                  <a:pt x="12242746" y="409879"/>
                </a:lnTo>
                <a:lnTo>
                  <a:pt x="12230327" y="360144"/>
                </a:lnTo>
                <a:lnTo>
                  <a:pt x="12214750" y="312600"/>
                </a:lnTo>
                <a:lnTo>
                  <a:pt x="12196187" y="267488"/>
                </a:lnTo>
                <a:lnTo>
                  <a:pt x="12174815" y="225045"/>
                </a:lnTo>
                <a:lnTo>
                  <a:pt x="12150805" y="185511"/>
                </a:lnTo>
                <a:lnTo>
                  <a:pt x="12124333" y="149124"/>
                </a:lnTo>
                <a:lnTo>
                  <a:pt x="12095572" y="116124"/>
                </a:lnTo>
                <a:lnTo>
                  <a:pt x="12064696" y="86748"/>
                </a:lnTo>
                <a:lnTo>
                  <a:pt x="12031880" y="61237"/>
                </a:lnTo>
                <a:lnTo>
                  <a:pt x="11997298" y="39828"/>
                </a:lnTo>
                <a:lnTo>
                  <a:pt x="11961122" y="22762"/>
                </a:lnTo>
                <a:lnTo>
                  <a:pt x="11923529" y="10275"/>
                </a:lnTo>
                <a:lnTo>
                  <a:pt x="11884690" y="2608"/>
                </a:lnTo>
                <a:lnTo>
                  <a:pt x="118447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4999990" y="6605094"/>
            <a:ext cx="13288010" cy="3682365"/>
            <a:chOff x="4999990" y="6605094"/>
            <a:chExt cx="13288010" cy="3682365"/>
          </a:xfrm>
        </p:grpSpPr>
        <p:sp>
          <p:nvSpPr>
            <p:cNvPr id="8" name="object 8" descr=""/>
            <p:cNvSpPr/>
            <p:nvPr/>
          </p:nvSpPr>
          <p:spPr>
            <a:xfrm>
              <a:off x="15162632" y="6605104"/>
              <a:ext cx="3125470" cy="3682365"/>
            </a:xfrm>
            <a:custGeom>
              <a:avLst/>
              <a:gdLst/>
              <a:ahLst/>
              <a:cxnLst/>
              <a:rect l="l" t="t" r="r" b="b"/>
              <a:pathLst>
                <a:path w="3125469" h="3682365">
                  <a:moveTo>
                    <a:pt x="2009863" y="1005078"/>
                  </a:moveTo>
                  <a:lnTo>
                    <a:pt x="2008708" y="956373"/>
                  </a:lnTo>
                  <a:lnTo>
                    <a:pt x="2005266" y="908278"/>
                  </a:lnTo>
                  <a:lnTo>
                    <a:pt x="1999589" y="860818"/>
                  </a:lnTo>
                  <a:lnTo>
                    <a:pt x="1991741" y="814082"/>
                  </a:lnTo>
                  <a:lnTo>
                    <a:pt x="1981771" y="768083"/>
                  </a:lnTo>
                  <a:lnTo>
                    <a:pt x="1969719" y="722909"/>
                  </a:lnTo>
                  <a:lnTo>
                    <a:pt x="1955660" y="678586"/>
                  </a:lnTo>
                  <a:lnTo>
                    <a:pt x="1939620" y="635190"/>
                  </a:lnTo>
                  <a:lnTo>
                    <a:pt x="1921675" y="592747"/>
                  </a:lnTo>
                  <a:lnTo>
                    <a:pt x="1901875" y="551332"/>
                  </a:lnTo>
                  <a:lnTo>
                    <a:pt x="1880260" y="510997"/>
                  </a:lnTo>
                  <a:lnTo>
                    <a:pt x="1856879" y="471766"/>
                  </a:lnTo>
                  <a:lnTo>
                    <a:pt x="1831809" y="433730"/>
                  </a:lnTo>
                  <a:lnTo>
                    <a:pt x="1805076" y="396913"/>
                  </a:lnTo>
                  <a:lnTo>
                    <a:pt x="1776755" y="361391"/>
                  </a:lnTo>
                  <a:lnTo>
                    <a:pt x="1746885" y="327190"/>
                  </a:lnTo>
                  <a:lnTo>
                    <a:pt x="1715516" y="294386"/>
                  </a:lnTo>
                  <a:lnTo>
                    <a:pt x="1682711" y="263029"/>
                  </a:lnTo>
                  <a:lnTo>
                    <a:pt x="1648523" y="233159"/>
                  </a:lnTo>
                  <a:lnTo>
                    <a:pt x="1613001" y="204825"/>
                  </a:lnTo>
                  <a:lnTo>
                    <a:pt x="1576184" y="178104"/>
                  </a:lnTo>
                  <a:lnTo>
                    <a:pt x="1538147" y="153022"/>
                  </a:lnTo>
                  <a:lnTo>
                    <a:pt x="1498930" y="129654"/>
                  </a:lnTo>
                  <a:lnTo>
                    <a:pt x="1458595" y="108038"/>
                  </a:lnTo>
                  <a:lnTo>
                    <a:pt x="1417180" y="88226"/>
                  </a:lnTo>
                  <a:lnTo>
                    <a:pt x="1374749" y="70281"/>
                  </a:lnTo>
                  <a:lnTo>
                    <a:pt x="1331353" y="54254"/>
                  </a:lnTo>
                  <a:lnTo>
                    <a:pt x="1287043" y="40182"/>
                  </a:lnTo>
                  <a:lnTo>
                    <a:pt x="1241869" y="28143"/>
                  </a:lnTo>
                  <a:lnTo>
                    <a:pt x="1195882" y="18161"/>
                  </a:lnTo>
                  <a:lnTo>
                    <a:pt x="1149146" y="10312"/>
                  </a:lnTo>
                  <a:lnTo>
                    <a:pt x="1101712" y="4648"/>
                  </a:lnTo>
                  <a:lnTo>
                    <a:pt x="1053617" y="1206"/>
                  </a:lnTo>
                  <a:lnTo>
                    <a:pt x="1004925" y="50"/>
                  </a:lnTo>
                  <a:lnTo>
                    <a:pt x="956233" y="1206"/>
                  </a:lnTo>
                  <a:lnTo>
                    <a:pt x="908151" y="4648"/>
                  </a:lnTo>
                  <a:lnTo>
                    <a:pt x="860704" y="10312"/>
                  </a:lnTo>
                  <a:lnTo>
                    <a:pt x="813968" y="18161"/>
                  </a:lnTo>
                  <a:lnTo>
                    <a:pt x="767981" y="28143"/>
                  </a:lnTo>
                  <a:lnTo>
                    <a:pt x="722807" y="40182"/>
                  </a:lnTo>
                  <a:lnTo>
                    <a:pt x="678497" y="54254"/>
                  </a:lnTo>
                  <a:lnTo>
                    <a:pt x="635101" y="70281"/>
                  </a:lnTo>
                  <a:lnTo>
                    <a:pt x="592670" y="88226"/>
                  </a:lnTo>
                  <a:lnTo>
                    <a:pt x="551256" y="108038"/>
                  </a:lnTo>
                  <a:lnTo>
                    <a:pt x="510921" y="129654"/>
                  </a:lnTo>
                  <a:lnTo>
                    <a:pt x="471703" y="153022"/>
                  </a:lnTo>
                  <a:lnTo>
                    <a:pt x="433666" y="178104"/>
                  </a:lnTo>
                  <a:lnTo>
                    <a:pt x="396862" y="204825"/>
                  </a:lnTo>
                  <a:lnTo>
                    <a:pt x="361327" y="233159"/>
                  </a:lnTo>
                  <a:lnTo>
                    <a:pt x="327139" y="263029"/>
                  </a:lnTo>
                  <a:lnTo>
                    <a:pt x="294335" y="294386"/>
                  </a:lnTo>
                  <a:lnTo>
                    <a:pt x="262966" y="327190"/>
                  </a:lnTo>
                  <a:lnTo>
                    <a:pt x="233095" y="361391"/>
                  </a:lnTo>
                  <a:lnTo>
                    <a:pt x="204774" y="396913"/>
                  </a:lnTo>
                  <a:lnTo>
                    <a:pt x="178054" y="433730"/>
                  </a:lnTo>
                  <a:lnTo>
                    <a:pt x="152971" y="471766"/>
                  </a:lnTo>
                  <a:lnTo>
                    <a:pt x="129603" y="510997"/>
                  </a:lnTo>
                  <a:lnTo>
                    <a:pt x="107988" y="551332"/>
                  </a:lnTo>
                  <a:lnTo>
                    <a:pt x="88176" y="592747"/>
                  </a:lnTo>
                  <a:lnTo>
                    <a:pt x="70231" y="635190"/>
                  </a:lnTo>
                  <a:lnTo>
                    <a:pt x="54203" y="678586"/>
                  </a:lnTo>
                  <a:lnTo>
                    <a:pt x="40132" y="722909"/>
                  </a:lnTo>
                  <a:lnTo>
                    <a:pt x="28092" y="768083"/>
                  </a:lnTo>
                  <a:lnTo>
                    <a:pt x="18122" y="814082"/>
                  </a:lnTo>
                  <a:lnTo>
                    <a:pt x="10274" y="860818"/>
                  </a:lnTo>
                  <a:lnTo>
                    <a:pt x="4597" y="908278"/>
                  </a:lnTo>
                  <a:lnTo>
                    <a:pt x="1155" y="956373"/>
                  </a:lnTo>
                  <a:lnTo>
                    <a:pt x="0" y="1005078"/>
                  </a:lnTo>
                  <a:lnTo>
                    <a:pt x="1155" y="1053769"/>
                  </a:lnTo>
                  <a:lnTo>
                    <a:pt x="4597" y="1101864"/>
                  </a:lnTo>
                  <a:lnTo>
                    <a:pt x="10274" y="1149311"/>
                  </a:lnTo>
                  <a:lnTo>
                    <a:pt x="18122" y="1196047"/>
                  </a:lnTo>
                  <a:lnTo>
                    <a:pt x="28092" y="1242034"/>
                  </a:lnTo>
                  <a:lnTo>
                    <a:pt x="40132" y="1287208"/>
                  </a:lnTo>
                  <a:lnTo>
                    <a:pt x="54203" y="1331531"/>
                  </a:lnTo>
                  <a:lnTo>
                    <a:pt x="70231" y="1374927"/>
                  </a:lnTo>
                  <a:lnTo>
                    <a:pt x="88176" y="1417358"/>
                  </a:lnTo>
                  <a:lnTo>
                    <a:pt x="107988" y="1458772"/>
                  </a:lnTo>
                  <a:lnTo>
                    <a:pt x="129603" y="1499120"/>
                  </a:lnTo>
                  <a:lnTo>
                    <a:pt x="152971" y="1538338"/>
                  </a:lnTo>
                  <a:lnTo>
                    <a:pt x="178054" y="1576387"/>
                  </a:lnTo>
                  <a:lnTo>
                    <a:pt x="204774" y="1613192"/>
                  </a:lnTo>
                  <a:lnTo>
                    <a:pt x="233095" y="1648726"/>
                  </a:lnTo>
                  <a:lnTo>
                    <a:pt x="262966" y="1682927"/>
                  </a:lnTo>
                  <a:lnTo>
                    <a:pt x="294335" y="1715731"/>
                  </a:lnTo>
                  <a:lnTo>
                    <a:pt x="327139" y="1747100"/>
                  </a:lnTo>
                  <a:lnTo>
                    <a:pt x="361327" y="1776971"/>
                  </a:lnTo>
                  <a:lnTo>
                    <a:pt x="396862" y="1805292"/>
                  </a:lnTo>
                  <a:lnTo>
                    <a:pt x="433666" y="1832025"/>
                  </a:lnTo>
                  <a:lnTo>
                    <a:pt x="471703" y="1857108"/>
                  </a:lnTo>
                  <a:lnTo>
                    <a:pt x="510921" y="1880476"/>
                  </a:lnTo>
                  <a:lnTo>
                    <a:pt x="551256" y="1902091"/>
                  </a:lnTo>
                  <a:lnTo>
                    <a:pt x="592670" y="1921903"/>
                  </a:lnTo>
                  <a:lnTo>
                    <a:pt x="635101" y="1939848"/>
                  </a:lnTo>
                  <a:lnTo>
                    <a:pt x="678497" y="1955888"/>
                  </a:lnTo>
                  <a:lnTo>
                    <a:pt x="722807" y="1969960"/>
                  </a:lnTo>
                  <a:lnTo>
                    <a:pt x="767981" y="1982000"/>
                  </a:lnTo>
                  <a:lnTo>
                    <a:pt x="813968" y="1991969"/>
                  </a:lnTo>
                  <a:lnTo>
                    <a:pt x="860704" y="1999830"/>
                  </a:lnTo>
                  <a:lnTo>
                    <a:pt x="908151" y="2005495"/>
                  </a:lnTo>
                  <a:lnTo>
                    <a:pt x="956233" y="2008936"/>
                  </a:lnTo>
                  <a:lnTo>
                    <a:pt x="1004925" y="2010092"/>
                  </a:lnTo>
                  <a:lnTo>
                    <a:pt x="1053617" y="2008936"/>
                  </a:lnTo>
                  <a:lnTo>
                    <a:pt x="1101712" y="2005495"/>
                  </a:lnTo>
                  <a:lnTo>
                    <a:pt x="1149146" y="1999830"/>
                  </a:lnTo>
                  <a:lnTo>
                    <a:pt x="1195882" y="1991969"/>
                  </a:lnTo>
                  <a:lnTo>
                    <a:pt x="1241869" y="1982000"/>
                  </a:lnTo>
                  <a:lnTo>
                    <a:pt x="1287043" y="1969960"/>
                  </a:lnTo>
                  <a:lnTo>
                    <a:pt x="1331353" y="1955888"/>
                  </a:lnTo>
                  <a:lnTo>
                    <a:pt x="1374749" y="1939848"/>
                  </a:lnTo>
                  <a:lnTo>
                    <a:pt x="1417180" y="1921903"/>
                  </a:lnTo>
                  <a:lnTo>
                    <a:pt x="1458595" y="1902091"/>
                  </a:lnTo>
                  <a:lnTo>
                    <a:pt x="1498930" y="1880476"/>
                  </a:lnTo>
                  <a:lnTo>
                    <a:pt x="1538147" y="1857108"/>
                  </a:lnTo>
                  <a:lnTo>
                    <a:pt x="1576184" y="1832025"/>
                  </a:lnTo>
                  <a:lnTo>
                    <a:pt x="1613001" y="1805292"/>
                  </a:lnTo>
                  <a:lnTo>
                    <a:pt x="1648523" y="1776971"/>
                  </a:lnTo>
                  <a:lnTo>
                    <a:pt x="1682711" y="1747100"/>
                  </a:lnTo>
                  <a:lnTo>
                    <a:pt x="1715516" y="1715731"/>
                  </a:lnTo>
                  <a:lnTo>
                    <a:pt x="1746885" y="1682927"/>
                  </a:lnTo>
                  <a:lnTo>
                    <a:pt x="1776755" y="1648726"/>
                  </a:lnTo>
                  <a:lnTo>
                    <a:pt x="1805076" y="1613192"/>
                  </a:lnTo>
                  <a:lnTo>
                    <a:pt x="1831809" y="1576387"/>
                  </a:lnTo>
                  <a:lnTo>
                    <a:pt x="1856879" y="1538338"/>
                  </a:lnTo>
                  <a:lnTo>
                    <a:pt x="1880260" y="1499120"/>
                  </a:lnTo>
                  <a:lnTo>
                    <a:pt x="1901875" y="1458772"/>
                  </a:lnTo>
                  <a:lnTo>
                    <a:pt x="1921675" y="1417358"/>
                  </a:lnTo>
                  <a:lnTo>
                    <a:pt x="1939620" y="1374927"/>
                  </a:lnTo>
                  <a:lnTo>
                    <a:pt x="1955660" y="1331531"/>
                  </a:lnTo>
                  <a:lnTo>
                    <a:pt x="1969719" y="1287208"/>
                  </a:lnTo>
                  <a:lnTo>
                    <a:pt x="1981771" y="1242034"/>
                  </a:lnTo>
                  <a:lnTo>
                    <a:pt x="1991741" y="1196047"/>
                  </a:lnTo>
                  <a:lnTo>
                    <a:pt x="1999589" y="1149311"/>
                  </a:lnTo>
                  <a:lnTo>
                    <a:pt x="2005266" y="1101864"/>
                  </a:lnTo>
                  <a:lnTo>
                    <a:pt x="2008708" y="1053769"/>
                  </a:lnTo>
                  <a:lnTo>
                    <a:pt x="2009863" y="1005078"/>
                  </a:lnTo>
                  <a:close/>
                </a:path>
                <a:path w="3125469" h="3682365">
                  <a:moveTo>
                    <a:pt x="3125355" y="2016404"/>
                  </a:moveTo>
                  <a:lnTo>
                    <a:pt x="3112058" y="2014816"/>
                  </a:lnTo>
                  <a:lnTo>
                    <a:pt x="3112338" y="2014816"/>
                  </a:lnTo>
                  <a:lnTo>
                    <a:pt x="3063544" y="2011324"/>
                  </a:lnTo>
                  <a:lnTo>
                    <a:pt x="3014865" y="2010168"/>
                  </a:lnTo>
                  <a:lnTo>
                    <a:pt x="2963913" y="2011324"/>
                  </a:lnTo>
                  <a:lnTo>
                    <a:pt x="2965043" y="2011324"/>
                  </a:lnTo>
                  <a:lnTo>
                    <a:pt x="2916859" y="2014816"/>
                  </a:lnTo>
                  <a:lnTo>
                    <a:pt x="2868841" y="2020633"/>
                  </a:lnTo>
                  <a:lnTo>
                    <a:pt x="2821533" y="2028672"/>
                  </a:lnTo>
                  <a:lnTo>
                    <a:pt x="2775013" y="2038896"/>
                  </a:lnTo>
                  <a:lnTo>
                    <a:pt x="2729331" y="2051240"/>
                  </a:lnTo>
                  <a:lnTo>
                    <a:pt x="2684526" y="2065655"/>
                  </a:lnTo>
                  <a:lnTo>
                    <a:pt x="2640673" y="2082076"/>
                  </a:lnTo>
                  <a:lnTo>
                    <a:pt x="2597810" y="2100465"/>
                  </a:lnTo>
                  <a:lnTo>
                    <a:pt x="2555989" y="2120747"/>
                  </a:lnTo>
                  <a:lnTo>
                    <a:pt x="2515285" y="2142883"/>
                  </a:lnTo>
                  <a:lnTo>
                    <a:pt x="2475738" y="2166810"/>
                  </a:lnTo>
                  <a:lnTo>
                    <a:pt x="2437409" y="2192477"/>
                  </a:lnTo>
                  <a:lnTo>
                    <a:pt x="2400350" y="2219820"/>
                  </a:lnTo>
                  <a:lnTo>
                    <a:pt x="2364625" y="2248801"/>
                  </a:lnTo>
                  <a:lnTo>
                    <a:pt x="2330272" y="2279358"/>
                  </a:lnTo>
                  <a:lnTo>
                    <a:pt x="2297353" y="2311438"/>
                  </a:lnTo>
                  <a:lnTo>
                    <a:pt x="2265921" y="2344978"/>
                  </a:lnTo>
                  <a:lnTo>
                    <a:pt x="2236025" y="2379929"/>
                  </a:lnTo>
                  <a:lnTo>
                    <a:pt x="2207742" y="2416238"/>
                  </a:lnTo>
                  <a:lnTo>
                    <a:pt x="2181098" y="2453856"/>
                  </a:lnTo>
                  <a:lnTo>
                    <a:pt x="2156168" y="2492705"/>
                  </a:lnTo>
                  <a:lnTo>
                    <a:pt x="2133003" y="2532761"/>
                  </a:lnTo>
                  <a:lnTo>
                    <a:pt x="2111654" y="2573947"/>
                  </a:lnTo>
                  <a:lnTo>
                    <a:pt x="2092172" y="2616212"/>
                  </a:lnTo>
                  <a:lnTo>
                    <a:pt x="2074621" y="2659519"/>
                  </a:lnTo>
                  <a:lnTo>
                    <a:pt x="2059051" y="2703792"/>
                  </a:lnTo>
                  <a:lnTo>
                    <a:pt x="2045512" y="2748978"/>
                  </a:lnTo>
                  <a:lnTo>
                    <a:pt x="2034057" y="2795028"/>
                  </a:lnTo>
                  <a:lnTo>
                    <a:pt x="2024761" y="2841904"/>
                  </a:lnTo>
                  <a:lnTo>
                    <a:pt x="2017661" y="2889516"/>
                  </a:lnTo>
                  <a:lnTo>
                    <a:pt x="2012810" y="2937840"/>
                  </a:lnTo>
                  <a:lnTo>
                    <a:pt x="2007958" y="2889516"/>
                  </a:lnTo>
                  <a:lnTo>
                    <a:pt x="2000872" y="2841904"/>
                  </a:lnTo>
                  <a:lnTo>
                    <a:pt x="1991575" y="2795028"/>
                  </a:lnTo>
                  <a:lnTo>
                    <a:pt x="1980133" y="2748978"/>
                  </a:lnTo>
                  <a:lnTo>
                    <a:pt x="1966595" y="2703792"/>
                  </a:lnTo>
                  <a:lnTo>
                    <a:pt x="1951024" y="2659519"/>
                  </a:lnTo>
                  <a:lnTo>
                    <a:pt x="1933473" y="2616212"/>
                  </a:lnTo>
                  <a:lnTo>
                    <a:pt x="1914004" y="2573947"/>
                  </a:lnTo>
                  <a:lnTo>
                    <a:pt x="1892655" y="2532761"/>
                  </a:lnTo>
                  <a:lnTo>
                    <a:pt x="1869490" y="2492705"/>
                  </a:lnTo>
                  <a:lnTo>
                    <a:pt x="1844560" y="2453856"/>
                  </a:lnTo>
                  <a:lnTo>
                    <a:pt x="1817928" y="2416238"/>
                  </a:lnTo>
                  <a:lnTo>
                    <a:pt x="1789633" y="2379929"/>
                  </a:lnTo>
                  <a:lnTo>
                    <a:pt x="1759750" y="2344978"/>
                  </a:lnTo>
                  <a:lnTo>
                    <a:pt x="1728317" y="2311438"/>
                  </a:lnTo>
                  <a:lnTo>
                    <a:pt x="1695399" y="2279358"/>
                  </a:lnTo>
                  <a:lnTo>
                    <a:pt x="1661058" y="2248801"/>
                  </a:lnTo>
                  <a:lnTo>
                    <a:pt x="1625320" y="2219820"/>
                  </a:lnTo>
                  <a:lnTo>
                    <a:pt x="1588262" y="2192477"/>
                  </a:lnTo>
                  <a:lnTo>
                    <a:pt x="1549933" y="2166810"/>
                  </a:lnTo>
                  <a:lnTo>
                    <a:pt x="1510385" y="2142883"/>
                  </a:lnTo>
                  <a:lnTo>
                    <a:pt x="1469682" y="2120747"/>
                  </a:lnTo>
                  <a:lnTo>
                    <a:pt x="1427873" y="2100465"/>
                  </a:lnTo>
                  <a:lnTo>
                    <a:pt x="1385011" y="2082076"/>
                  </a:lnTo>
                  <a:lnTo>
                    <a:pt x="1341158" y="2065655"/>
                  </a:lnTo>
                  <a:lnTo>
                    <a:pt x="1296352" y="2051240"/>
                  </a:lnTo>
                  <a:lnTo>
                    <a:pt x="1250670" y="2038896"/>
                  </a:lnTo>
                  <a:lnTo>
                    <a:pt x="1204137" y="2028672"/>
                  </a:lnTo>
                  <a:lnTo>
                    <a:pt x="1156843" y="2020633"/>
                  </a:lnTo>
                  <a:lnTo>
                    <a:pt x="1108824" y="2014816"/>
                  </a:lnTo>
                  <a:lnTo>
                    <a:pt x="1060640" y="2011324"/>
                  </a:lnTo>
                  <a:lnTo>
                    <a:pt x="1061681" y="2011324"/>
                  </a:lnTo>
                  <a:lnTo>
                    <a:pt x="1013599" y="2010168"/>
                  </a:lnTo>
                  <a:lnTo>
                    <a:pt x="1008011" y="2010168"/>
                  </a:lnTo>
                  <a:lnTo>
                    <a:pt x="959319" y="2011324"/>
                  </a:lnTo>
                  <a:lnTo>
                    <a:pt x="961199" y="2011324"/>
                  </a:lnTo>
                  <a:lnTo>
                    <a:pt x="912418" y="2014816"/>
                  </a:lnTo>
                  <a:lnTo>
                    <a:pt x="913066" y="2014816"/>
                  </a:lnTo>
                  <a:lnTo>
                    <a:pt x="866597" y="2020366"/>
                  </a:lnTo>
                  <a:lnTo>
                    <a:pt x="819848" y="2028228"/>
                  </a:lnTo>
                  <a:lnTo>
                    <a:pt x="773874" y="2038197"/>
                  </a:lnTo>
                  <a:lnTo>
                    <a:pt x="728700" y="2050249"/>
                  </a:lnTo>
                  <a:lnTo>
                    <a:pt x="684377" y="2064321"/>
                  </a:lnTo>
                  <a:lnTo>
                    <a:pt x="640981" y="2080348"/>
                  </a:lnTo>
                  <a:lnTo>
                    <a:pt x="598551" y="2098306"/>
                  </a:lnTo>
                  <a:lnTo>
                    <a:pt x="557136" y="2118106"/>
                  </a:lnTo>
                  <a:lnTo>
                    <a:pt x="516801" y="2139734"/>
                  </a:lnTo>
                  <a:lnTo>
                    <a:pt x="477583" y="2163114"/>
                  </a:lnTo>
                  <a:lnTo>
                    <a:pt x="439534" y="2188197"/>
                  </a:lnTo>
                  <a:lnTo>
                    <a:pt x="402729" y="2214918"/>
                  </a:lnTo>
                  <a:lnTo>
                    <a:pt x="367207" y="2243251"/>
                  </a:lnTo>
                  <a:lnTo>
                    <a:pt x="333006" y="2273135"/>
                  </a:lnTo>
                  <a:lnTo>
                    <a:pt x="300202" y="2304504"/>
                  </a:lnTo>
                  <a:lnTo>
                    <a:pt x="268846" y="2337308"/>
                  </a:lnTo>
                  <a:lnTo>
                    <a:pt x="238975" y="2371509"/>
                  </a:lnTo>
                  <a:lnTo>
                    <a:pt x="210642" y="2407043"/>
                  </a:lnTo>
                  <a:lnTo>
                    <a:pt x="183921" y="2443861"/>
                  </a:lnTo>
                  <a:lnTo>
                    <a:pt x="158838" y="2481897"/>
                  </a:lnTo>
                  <a:lnTo>
                    <a:pt x="135470" y="2521127"/>
                  </a:lnTo>
                  <a:lnTo>
                    <a:pt x="113855" y="2561475"/>
                  </a:lnTo>
                  <a:lnTo>
                    <a:pt x="94043" y="2602890"/>
                  </a:lnTo>
                  <a:lnTo>
                    <a:pt x="76098" y="2645321"/>
                  </a:lnTo>
                  <a:lnTo>
                    <a:pt x="60071" y="2688729"/>
                  </a:lnTo>
                  <a:lnTo>
                    <a:pt x="46012" y="2733052"/>
                  </a:lnTo>
                  <a:lnTo>
                    <a:pt x="33959" y="2778226"/>
                  </a:lnTo>
                  <a:lnTo>
                    <a:pt x="23990" y="2824213"/>
                  </a:lnTo>
                  <a:lnTo>
                    <a:pt x="16141" y="2870949"/>
                  </a:lnTo>
                  <a:lnTo>
                    <a:pt x="10464" y="2918396"/>
                  </a:lnTo>
                  <a:lnTo>
                    <a:pt x="7023" y="2966491"/>
                  </a:lnTo>
                  <a:lnTo>
                    <a:pt x="5867" y="3015196"/>
                  </a:lnTo>
                  <a:lnTo>
                    <a:pt x="7023" y="3063887"/>
                  </a:lnTo>
                  <a:lnTo>
                    <a:pt x="10464" y="3111982"/>
                  </a:lnTo>
                  <a:lnTo>
                    <a:pt x="16141" y="3159417"/>
                  </a:lnTo>
                  <a:lnTo>
                    <a:pt x="23990" y="3206165"/>
                  </a:lnTo>
                  <a:lnTo>
                    <a:pt x="33959" y="3252152"/>
                  </a:lnTo>
                  <a:lnTo>
                    <a:pt x="46012" y="3297326"/>
                  </a:lnTo>
                  <a:lnTo>
                    <a:pt x="60071" y="3341636"/>
                  </a:lnTo>
                  <a:lnTo>
                    <a:pt x="76098" y="3385032"/>
                  </a:lnTo>
                  <a:lnTo>
                    <a:pt x="94043" y="3427476"/>
                  </a:lnTo>
                  <a:lnTo>
                    <a:pt x="113855" y="3468890"/>
                  </a:lnTo>
                  <a:lnTo>
                    <a:pt x="135470" y="3509226"/>
                  </a:lnTo>
                  <a:lnTo>
                    <a:pt x="158838" y="3548443"/>
                  </a:lnTo>
                  <a:lnTo>
                    <a:pt x="183921" y="3586492"/>
                  </a:lnTo>
                  <a:lnTo>
                    <a:pt x="210642" y="3623297"/>
                  </a:lnTo>
                  <a:lnTo>
                    <a:pt x="238975" y="3658832"/>
                  </a:lnTo>
                  <a:lnTo>
                    <a:pt x="259118" y="3681895"/>
                  </a:lnTo>
                  <a:lnTo>
                    <a:pt x="1770811" y="3681895"/>
                  </a:lnTo>
                  <a:lnTo>
                    <a:pt x="1808302" y="3636200"/>
                  </a:lnTo>
                  <a:lnTo>
                    <a:pt x="1834362" y="3600500"/>
                  </a:lnTo>
                  <a:lnTo>
                    <a:pt x="1858835" y="3563607"/>
                  </a:lnTo>
                  <a:lnTo>
                    <a:pt x="1881682" y="3525545"/>
                  </a:lnTo>
                  <a:lnTo>
                    <a:pt x="1902879" y="3486391"/>
                  </a:lnTo>
                  <a:lnTo>
                    <a:pt x="1922360" y="3446170"/>
                  </a:lnTo>
                  <a:lnTo>
                    <a:pt x="1940128" y="3404946"/>
                  </a:lnTo>
                  <a:lnTo>
                    <a:pt x="1956117" y="3362769"/>
                  </a:lnTo>
                  <a:lnTo>
                    <a:pt x="1970290" y="3319678"/>
                  </a:lnTo>
                  <a:lnTo>
                    <a:pt x="1982635" y="3275736"/>
                  </a:lnTo>
                  <a:lnTo>
                    <a:pt x="1993087" y="3230994"/>
                  </a:lnTo>
                  <a:lnTo>
                    <a:pt x="2001634" y="3185490"/>
                  </a:lnTo>
                  <a:lnTo>
                    <a:pt x="2008212" y="3139275"/>
                  </a:lnTo>
                  <a:lnTo>
                    <a:pt x="2012810" y="3092412"/>
                  </a:lnTo>
                  <a:lnTo>
                    <a:pt x="2017661" y="3140735"/>
                  </a:lnTo>
                  <a:lnTo>
                    <a:pt x="2024761" y="3188347"/>
                  </a:lnTo>
                  <a:lnTo>
                    <a:pt x="2034057" y="3235223"/>
                  </a:lnTo>
                  <a:lnTo>
                    <a:pt x="2045512" y="3281273"/>
                  </a:lnTo>
                  <a:lnTo>
                    <a:pt x="2059051" y="3326473"/>
                  </a:lnTo>
                  <a:lnTo>
                    <a:pt x="2074621" y="3370745"/>
                  </a:lnTo>
                  <a:lnTo>
                    <a:pt x="2092172" y="3414052"/>
                  </a:lnTo>
                  <a:lnTo>
                    <a:pt x="2111654" y="3456317"/>
                  </a:lnTo>
                  <a:lnTo>
                    <a:pt x="2133003" y="3497516"/>
                  </a:lnTo>
                  <a:lnTo>
                    <a:pt x="2156168" y="3537559"/>
                  </a:lnTo>
                  <a:lnTo>
                    <a:pt x="2181098" y="3576421"/>
                  </a:lnTo>
                  <a:lnTo>
                    <a:pt x="2207742" y="3614039"/>
                  </a:lnTo>
                  <a:lnTo>
                    <a:pt x="2236025" y="3650348"/>
                  </a:lnTo>
                  <a:lnTo>
                    <a:pt x="2263013" y="3681895"/>
                  </a:lnTo>
                  <a:lnTo>
                    <a:pt x="3125355" y="3681895"/>
                  </a:lnTo>
                  <a:lnTo>
                    <a:pt x="3125355" y="3092412"/>
                  </a:lnTo>
                  <a:lnTo>
                    <a:pt x="3125355" y="2937840"/>
                  </a:lnTo>
                  <a:lnTo>
                    <a:pt x="3125355" y="2016404"/>
                  </a:lnTo>
                  <a:close/>
                </a:path>
                <a:path w="3125469" h="3682365">
                  <a:moveTo>
                    <a:pt x="3125355" y="6311"/>
                  </a:moveTo>
                  <a:lnTo>
                    <a:pt x="3060230" y="1016"/>
                  </a:lnTo>
                  <a:lnTo>
                    <a:pt x="3014853" y="0"/>
                  </a:lnTo>
                  <a:lnTo>
                    <a:pt x="2969476" y="1016"/>
                  </a:lnTo>
                  <a:lnTo>
                    <a:pt x="2924175" y="4076"/>
                  </a:lnTo>
                  <a:lnTo>
                    <a:pt x="2879026" y="9169"/>
                  </a:lnTo>
                  <a:lnTo>
                    <a:pt x="2834106" y="16294"/>
                  </a:lnTo>
                  <a:lnTo>
                    <a:pt x="2789478" y="25463"/>
                  </a:lnTo>
                  <a:lnTo>
                    <a:pt x="2745219" y="36664"/>
                  </a:lnTo>
                  <a:lnTo>
                    <a:pt x="2701404" y="49911"/>
                  </a:lnTo>
                  <a:lnTo>
                    <a:pt x="2658110" y="65189"/>
                  </a:lnTo>
                  <a:lnTo>
                    <a:pt x="2615425" y="82499"/>
                  </a:lnTo>
                  <a:lnTo>
                    <a:pt x="2573401" y="101854"/>
                  </a:lnTo>
                  <a:lnTo>
                    <a:pt x="2532113" y="123253"/>
                  </a:lnTo>
                  <a:lnTo>
                    <a:pt x="2491651" y="146685"/>
                  </a:lnTo>
                  <a:lnTo>
                    <a:pt x="2452090" y="172148"/>
                  </a:lnTo>
                  <a:lnTo>
                    <a:pt x="2413482" y="199644"/>
                  </a:lnTo>
                  <a:lnTo>
                    <a:pt x="2375928" y="229184"/>
                  </a:lnTo>
                  <a:lnTo>
                    <a:pt x="2339492" y="260769"/>
                  </a:lnTo>
                  <a:lnTo>
                    <a:pt x="2304237" y="294386"/>
                  </a:lnTo>
                  <a:lnTo>
                    <a:pt x="2270633" y="329628"/>
                  </a:lnTo>
                  <a:lnTo>
                    <a:pt x="2239060" y="366064"/>
                  </a:lnTo>
                  <a:lnTo>
                    <a:pt x="2209533" y="403631"/>
                  </a:lnTo>
                  <a:lnTo>
                    <a:pt x="2182037" y="442226"/>
                  </a:lnTo>
                  <a:lnTo>
                    <a:pt x="2156574" y="481787"/>
                  </a:lnTo>
                  <a:lnTo>
                    <a:pt x="2133155" y="522249"/>
                  </a:lnTo>
                  <a:lnTo>
                    <a:pt x="2111768" y="563537"/>
                  </a:lnTo>
                  <a:lnTo>
                    <a:pt x="2092413" y="605561"/>
                  </a:lnTo>
                  <a:lnTo>
                    <a:pt x="2075103" y="648258"/>
                  </a:lnTo>
                  <a:lnTo>
                    <a:pt x="2059825" y="691540"/>
                  </a:lnTo>
                  <a:lnTo>
                    <a:pt x="2046592" y="735355"/>
                  </a:lnTo>
                  <a:lnTo>
                    <a:pt x="2035390" y="779614"/>
                  </a:lnTo>
                  <a:lnTo>
                    <a:pt x="2026221" y="824255"/>
                  </a:lnTo>
                  <a:lnTo>
                    <a:pt x="2019096" y="869175"/>
                  </a:lnTo>
                  <a:lnTo>
                    <a:pt x="2014004" y="914336"/>
                  </a:lnTo>
                  <a:lnTo>
                    <a:pt x="2010943" y="959637"/>
                  </a:lnTo>
                  <a:lnTo>
                    <a:pt x="2009927" y="1005014"/>
                  </a:lnTo>
                  <a:lnTo>
                    <a:pt x="2010943" y="1050391"/>
                  </a:lnTo>
                  <a:lnTo>
                    <a:pt x="2014004" y="1095692"/>
                  </a:lnTo>
                  <a:lnTo>
                    <a:pt x="2019096" y="1140853"/>
                  </a:lnTo>
                  <a:lnTo>
                    <a:pt x="2026221" y="1185773"/>
                  </a:lnTo>
                  <a:lnTo>
                    <a:pt x="2035390" y="1230414"/>
                  </a:lnTo>
                  <a:lnTo>
                    <a:pt x="2046592" y="1274673"/>
                  </a:lnTo>
                  <a:lnTo>
                    <a:pt x="2059825" y="1318488"/>
                  </a:lnTo>
                  <a:lnTo>
                    <a:pt x="2075103" y="1361782"/>
                  </a:lnTo>
                  <a:lnTo>
                    <a:pt x="2092413" y="1404480"/>
                  </a:lnTo>
                  <a:lnTo>
                    <a:pt x="2111768" y="1446504"/>
                  </a:lnTo>
                  <a:lnTo>
                    <a:pt x="2133155" y="1487792"/>
                  </a:lnTo>
                  <a:lnTo>
                    <a:pt x="2156574" y="1528254"/>
                  </a:lnTo>
                  <a:lnTo>
                    <a:pt x="2182037" y="1567827"/>
                  </a:lnTo>
                  <a:lnTo>
                    <a:pt x="2209533" y="1606435"/>
                  </a:lnTo>
                  <a:lnTo>
                    <a:pt x="2239060" y="1644002"/>
                  </a:lnTo>
                  <a:lnTo>
                    <a:pt x="2270633" y="1680438"/>
                  </a:lnTo>
                  <a:lnTo>
                    <a:pt x="2304237" y="1715693"/>
                  </a:lnTo>
                  <a:lnTo>
                    <a:pt x="2339492" y="1749310"/>
                  </a:lnTo>
                  <a:lnTo>
                    <a:pt x="2375928" y="1780882"/>
                  </a:lnTo>
                  <a:lnTo>
                    <a:pt x="2413482" y="1810410"/>
                  </a:lnTo>
                  <a:lnTo>
                    <a:pt x="2452090" y="1837905"/>
                  </a:lnTo>
                  <a:lnTo>
                    <a:pt x="2491651" y="1863369"/>
                  </a:lnTo>
                  <a:lnTo>
                    <a:pt x="2532113" y="1886800"/>
                  </a:lnTo>
                  <a:lnTo>
                    <a:pt x="2573401" y="1908187"/>
                  </a:lnTo>
                  <a:lnTo>
                    <a:pt x="2615425" y="1927529"/>
                  </a:lnTo>
                  <a:lnTo>
                    <a:pt x="2658110" y="1944852"/>
                  </a:lnTo>
                  <a:lnTo>
                    <a:pt x="2701404" y="1960130"/>
                  </a:lnTo>
                  <a:lnTo>
                    <a:pt x="2745219" y="1973364"/>
                  </a:lnTo>
                  <a:lnTo>
                    <a:pt x="2789478" y="1984565"/>
                  </a:lnTo>
                  <a:lnTo>
                    <a:pt x="2834106" y="1993734"/>
                  </a:lnTo>
                  <a:lnTo>
                    <a:pt x="2879026" y="2000859"/>
                  </a:lnTo>
                  <a:lnTo>
                    <a:pt x="2924175" y="2005952"/>
                  </a:lnTo>
                  <a:lnTo>
                    <a:pt x="2969476" y="2009013"/>
                  </a:lnTo>
                  <a:lnTo>
                    <a:pt x="3014853" y="2010029"/>
                  </a:lnTo>
                  <a:lnTo>
                    <a:pt x="3060230" y="2009013"/>
                  </a:lnTo>
                  <a:lnTo>
                    <a:pt x="3125355" y="2003717"/>
                  </a:lnTo>
                  <a:lnTo>
                    <a:pt x="3125355" y="6311"/>
                  </a:lnTo>
                  <a:close/>
                </a:path>
              </a:pathLst>
            </a:custGeom>
            <a:solidFill>
              <a:srgbClr val="82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9990" y="6702932"/>
              <a:ext cx="12259310" cy="2503805"/>
            </a:xfrm>
            <a:custGeom>
              <a:avLst/>
              <a:gdLst/>
              <a:ahLst/>
              <a:cxnLst/>
              <a:rect l="l" t="t" r="r" b="b"/>
              <a:pathLst>
                <a:path w="12259310" h="2503804">
                  <a:moveTo>
                    <a:pt x="11944350" y="1933448"/>
                  </a:moveTo>
                  <a:lnTo>
                    <a:pt x="11942445" y="1878571"/>
                  </a:lnTo>
                  <a:lnTo>
                    <a:pt x="11936870" y="1825167"/>
                  </a:lnTo>
                  <a:lnTo>
                    <a:pt x="11927789" y="1773478"/>
                  </a:lnTo>
                  <a:lnTo>
                    <a:pt x="11915381" y="1723745"/>
                  </a:lnTo>
                  <a:lnTo>
                    <a:pt x="11899811" y="1676209"/>
                  </a:lnTo>
                  <a:lnTo>
                    <a:pt x="11881256" y="1631099"/>
                  </a:lnTo>
                  <a:lnTo>
                    <a:pt x="11859882" y="1588655"/>
                  </a:lnTo>
                  <a:lnTo>
                    <a:pt x="11835879" y="1549120"/>
                  </a:lnTo>
                  <a:lnTo>
                    <a:pt x="11809413" y="1512735"/>
                  </a:lnTo>
                  <a:lnTo>
                    <a:pt x="11780660" y="1479727"/>
                  </a:lnTo>
                  <a:lnTo>
                    <a:pt x="11749786" y="1450352"/>
                  </a:lnTo>
                  <a:lnTo>
                    <a:pt x="11716969" y="1424838"/>
                  </a:lnTo>
                  <a:lnTo>
                    <a:pt x="11682387" y="1403438"/>
                  </a:lnTo>
                  <a:lnTo>
                    <a:pt x="11646205" y="1386370"/>
                  </a:lnTo>
                  <a:lnTo>
                    <a:pt x="11608600" y="1373886"/>
                  </a:lnTo>
                  <a:lnTo>
                    <a:pt x="11569738" y="1366215"/>
                  </a:lnTo>
                  <a:lnTo>
                    <a:pt x="11529822" y="1363599"/>
                  </a:lnTo>
                  <a:lnTo>
                    <a:pt x="414528" y="1363599"/>
                  </a:lnTo>
                  <a:lnTo>
                    <a:pt x="374599" y="1366215"/>
                  </a:lnTo>
                  <a:lnTo>
                    <a:pt x="335737" y="1373886"/>
                  </a:lnTo>
                  <a:lnTo>
                    <a:pt x="298132" y="1386370"/>
                  </a:lnTo>
                  <a:lnTo>
                    <a:pt x="261950" y="1403438"/>
                  </a:lnTo>
                  <a:lnTo>
                    <a:pt x="227368" y="1424838"/>
                  </a:lnTo>
                  <a:lnTo>
                    <a:pt x="194551" y="1450352"/>
                  </a:lnTo>
                  <a:lnTo>
                    <a:pt x="163677" y="1479727"/>
                  </a:lnTo>
                  <a:lnTo>
                    <a:pt x="134924" y="1512735"/>
                  </a:lnTo>
                  <a:lnTo>
                    <a:pt x="108458" y="1549120"/>
                  </a:lnTo>
                  <a:lnTo>
                    <a:pt x="84455" y="1588655"/>
                  </a:lnTo>
                  <a:lnTo>
                    <a:pt x="63080" y="1631099"/>
                  </a:lnTo>
                  <a:lnTo>
                    <a:pt x="44526" y="1676209"/>
                  </a:lnTo>
                  <a:lnTo>
                    <a:pt x="28956" y="1723745"/>
                  </a:lnTo>
                  <a:lnTo>
                    <a:pt x="16548" y="1773478"/>
                  </a:lnTo>
                  <a:lnTo>
                    <a:pt x="7467" y="1825167"/>
                  </a:lnTo>
                  <a:lnTo>
                    <a:pt x="1892" y="1878571"/>
                  </a:lnTo>
                  <a:lnTo>
                    <a:pt x="0" y="1933448"/>
                  </a:lnTo>
                  <a:lnTo>
                    <a:pt x="1892" y="1988337"/>
                  </a:lnTo>
                  <a:lnTo>
                    <a:pt x="7467" y="2041740"/>
                  </a:lnTo>
                  <a:lnTo>
                    <a:pt x="16548" y="2093429"/>
                  </a:lnTo>
                  <a:lnTo>
                    <a:pt x="28956" y="2143163"/>
                  </a:lnTo>
                  <a:lnTo>
                    <a:pt x="44526" y="2190712"/>
                  </a:lnTo>
                  <a:lnTo>
                    <a:pt x="63080" y="2235822"/>
                  </a:lnTo>
                  <a:lnTo>
                    <a:pt x="84455" y="2278265"/>
                  </a:lnTo>
                  <a:lnTo>
                    <a:pt x="108458" y="2317800"/>
                  </a:lnTo>
                  <a:lnTo>
                    <a:pt x="134924" y="2354186"/>
                  </a:lnTo>
                  <a:lnTo>
                    <a:pt x="163677" y="2387193"/>
                  </a:lnTo>
                  <a:lnTo>
                    <a:pt x="194551" y="2416568"/>
                  </a:lnTo>
                  <a:lnTo>
                    <a:pt x="227368" y="2442083"/>
                  </a:lnTo>
                  <a:lnTo>
                    <a:pt x="261950" y="2463495"/>
                  </a:lnTo>
                  <a:lnTo>
                    <a:pt x="298132" y="2480564"/>
                  </a:lnTo>
                  <a:lnTo>
                    <a:pt x="335737" y="2493048"/>
                  </a:lnTo>
                  <a:lnTo>
                    <a:pt x="374599" y="2500719"/>
                  </a:lnTo>
                  <a:lnTo>
                    <a:pt x="414528" y="2503322"/>
                  </a:lnTo>
                  <a:lnTo>
                    <a:pt x="11529822" y="2503322"/>
                  </a:lnTo>
                  <a:lnTo>
                    <a:pt x="11569738" y="2500719"/>
                  </a:lnTo>
                  <a:lnTo>
                    <a:pt x="11608600" y="2493048"/>
                  </a:lnTo>
                  <a:lnTo>
                    <a:pt x="11646205" y="2480564"/>
                  </a:lnTo>
                  <a:lnTo>
                    <a:pt x="11682387" y="2463495"/>
                  </a:lnTo>
                  <a:lnTo>
                    <a:pt x="11716969" y="2442083"/>
                  </a:lnTo>
                  <a:lnTo>
                    <a:pt x="11749786" y="2416568"/>
                  </a:lnTo>
                  <a:lnTo>
                    <a:pt x="11780660" y="2387193"/>
                  </a:lnTo>
                  <a:lnTo>
                    <a:pt x="11809413" y="2354186"/>
                  </a:lnTo>
                  <a:lnTo>
                    <a:pt x="11835879" y="2317800"/>
                  </a:lnTo>
                  <a:lnTo>
                    <a:pt x="11859882" y="2278265"/>
                  </a:lnTo>
                  <a:lnTo>
                    <a:pt x="11881256" y="2235822"/>
                  </a:lnTo>
                  <a:lnTo>
                    <a:pt x="11899811" y="2190712"/>
                  </a:lnTo>
                  <a:lnTo>
                    <a:pt x="11915381" y="2143163"/>
                  </a:lnTo>
                  <a:lnTo>
                    <a:pt x="11927789" y="2093429"/>
                  </a:lnTo>
                  <a:lnTo>
                    <a:pt x="11936870" y="2041740"/>
                  </a:lnTo>
                  <a:lnTo>
                    <a:pt x="11942445" y="1988337"/>
                  </a:lnTo>
                  <a:lnTo>
                    <a:pt x="11944350" y="1933448"/>
                  </a:lnTo>
                  <a:close/>
                </a:path>
                <a:path w="12259310" h="2503804">
                  <a:moveTo>
                    <a:pt x="12259310" y="569849"/>
                  </a:moveTo>
                  <a:lnTo>
                    <a:pt x="12257405" y="514972"/>
                  </a:lnTo>
                  <a:lnTo>
                    <a:pt x="12251830" y="461568"/>
                  </a:lnTo>
                  <a:lnTo>
                    <a:pt x="12242737" y="409879"/>
                  </a:lnTo>
                  <a:lnTo>
                    <a:pt x="12230316" y="360146"/>
                  </a:lnTo>
                  <a:lnTo>
                    <a:pt x="12214746" y="312610"/>
                  </a:lnTo>
                  <a:lnTo>
                    <a:pt x="12196178" y="267500"/>
                  </a:lnTo>
                  <a:lnTo>
                    <a:pt x="12174804" y="225056"/>
                  </a:lnTo>
                  <a:lnTo>
                    <a:pt x="12150801" y="185521"/>
                  </a:lnTo>
                  <a:lnTo>
                    <a:pt x="12124322" y="149136"/>
                  </a:lnTo>
                  <a:lnTo>
                    <a:pt x="12095569" y="116128"/>
                  </a:lnTo>
                  <a:lnTo>
                    <a:pt x="12064695" y="86753"/>
                  </a:lnTo>
                  <a:lnTo>
                    <a:pt x="12031878" y="61239"/>
                  </a:lnTo>
                  <a:lnTo>
                    <a:pt x="11997296" y="39839"/>
                  </a:lnTo>
                  <a:lnTo>
                    <a:pt x="11961114" y="22771"/>
                  </a:lnTo>
                  <a:lnTo>
                    <a:pt x="11923522" y="10287"/>
                  </a:lnTo>
                  <a:lnTo>
                    <a:pt x="11884685" y="2616"/>
                  </a:lnTo>
                  <a:lnTo>
                    <a:pt x="11844782" y="0"/>
                  </a:lnTo>
                  <a:lnTo>
                    <a:pt x="414528" y="0"/>
                  </a:lnTo>
                  <a:lnTo>
                    <a:pt x="374599" y="2616"/>
                  </a:lnTo>
                  <a:lnTo>
                    <a:pt x="335737" y="10287"/>
                  </a:lnTo>
                  <a:lnTo>
                    <a:pt x="298132" y="22771"/>
                  </a:lnTo>
                  <a:lnTo>
                    <a:pt x="261950" y="39839"/>
                  </a:lnTo>
                  <a:lnTo>
                    <a:pt x="227368" y="61239"/>
                  </a:lnTo>
                  <a:lnTo>
                    <a:pt x="194551" y="86753"/>
                  </a:lnTo>
                  <a:lnTo>
                    <a:pt x="163677" y="116128"/>
                  </a:lnTo>
                  <a:lnTo>
                    <a:pt x="134924" y="149136"/>
                  </a:lnTo>
                  <a:lnTo>
                    <a:pt x="108458" y="185521"/>
                  </a:lnTo>
                  <a:lnTo>
                    <a:pt x="84455" y="225056"/>
                  </a:lnTo>
                  <a:lnTo>
                    <a:pt x="63080" y="267500"/>
                  </a:lnTo>
                  <a:lnTo>
                    <a:pt x="44526" y="312610"/>
                  </a:lnTo>
                  <a:lnTo>
                    <a:pt x="28956" y="360146"/>
                  </a:lnTo>
                  <a:lnTo>
                    <a:pt x="16548" y="409879"/>
                  </a:lnTo>
                  <a:lnTo>
                    <a:pt x="7467" y="461568"/>
                  </a:lnTo>
                  <a:lnTo>
                    <a:pt x="1892" y="514972"/>
                  </a:lnTo>
                  <a:lnTo>
                    <a:pt x="0" y="569849"/>
                  </a:lnTo>
                  <a:lnTo>
                    <a:pt x="1892" y="624738"/>
                  </a:lnTo>
                  <a:lnTo>
                    <a:pt x="7467" y="678141"/>
                  </a:lnTo>
                  <a:lnTo>
                    <a:pt x="16548" y="729830"/>
                  </a:lnTo>
                  <a:lnTo>
                    <a:pt x="28956" y="779564"/>
                  </a:lnTo>
                  <a:lnTo>
                    <a:pt x="44526" y="827100"/>
                  </a:lnTo>
                  <a:lnTo>
                    <a:pt x="63080" y="872210"/>
                  </a:lnTo>
                  <a:lnTo>
                    <a:pt x="84455" y="914654"/>
                  </a:lnTo>
                  <a:lnTo>
                    <a:pt x="108458" y="954189"/>
                  </a:lnTo>
                  <a:lnTo>
                    <a:pt x="134924" y="990574"/>
                  </a:lnTo>
                  <a:lnTo>
                    <a:pt x="163677" y="1023581"/>
                  </a:lnTo>
                  <a:lnTo>
                    <a:pt x="194551" y="1052957"/>
                  </a:lnTo>
                  <a:lnTo>
                    <a:pt x="227368" y="1078471"/>
                  </a:lnTo>
                  <a:lnTo>
                    <a:pt x="261950" y="1099870"/>
                  </a:lnTo>
                  <a:lnTo>
                    <a:pt x="298132" y="1116939"/>
                  </a:lnTo>
                  <a:lnTo>
                    <a:pt x="335737" y="1129423"/>
                  </a:lnTo>
                  <a:lnTo>
                    <a:pt x="374599" y="1137094"/>
                  </a:lnTo>
                  <a:lnTo>
                    <a:pt x="414528" y="1139698"/>
                  </a:lnTo>
                  <a:lnTo>
                    <a:pt x="11844782" y="1139698"/>
                  </a:lnTo>
                  <a:lnTo>
                    <a:pt x="11884685" y="1137094"/>
                  </a:lnTo>
                  <a:lnTo>
                    <a:pt x="11923522" y="1129423"/>
                  </a:lnTo>
                  <a:lnTo>
                    <a:pt x="11961114" y="1116939"/>
                  </a:lnTo>
                  <a:lnTo>
                    <a:pt x="11997296" y="1099870"/>
                  </a:lnTo>
                  <a:lnTo>
                    <a:pt x="12031878" y="1078471"/>
                  </a:lnTo>
                  <a:lnTo>
                    <a:pt x="12064695" y="1052957"/>
                  </a:lnTo>
                  <a:lnTo>
                    <a:pt x="12095569" y="1023581"/>
                  </a:lnTo>
                  <a:lnTo>
                    <a:pt x="12124322" y="990574"/>
                  </a:lnTo>
                  <a:lnTo>
                    <a:pt x="12150801" y="954189"/>
                  </a:lnTo>
                  <a:lnTo>
                    <a:pt x="12174804" y="914654"/>
                  </a:lnTo>
                  <a:lnTo>
                    <a:pt x="12196178" y="872210"/>
                  </a:lnTo>
                  <a:lnTo>
                    <a:pt x="12214746" y="827100"/>
                  </a:lnTo>
                  <a:lnTo>
                    <a:pt x="12230316" y="779564"/>
                  </a:lnTo>
                  <a:lnTo>
                    <a:pt x="12242737" y="729830"/>
                  </a:lnTo>
                  <a:lnTo>
                    <a:pt x="12251830" y="678141"/>
                  </a:lnTo>
                  <a:lnTo>
                    <a:pt x="12257405" y="624738"/>
                  </a:lnTo>
                  <a:lnTo>
                    <a:pt x="12259310" y="5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14626173" y="51"/>
            <a:ext cx="3210560" cy="1168400"/>
          </a:xfrm>
          <a:custGeom>
            <a:avLst/>
            <a:gdLst/>
            <a:ahLst/>
            <a:cxnLst/>
            <a:rect l="l" t="t" r="r" b="b"/>
            <a:pathLst>
              <a:path w="3210559" h="1168400">
                <a:moveTo>
                  <a:pt x="1089" y="0"/>
                </a:moveTo>
                <a:lnTo>
                  <a:pt x="3201129" y="0"/>
                </a:lnTo>
                <a:lnTo>
                  <a:pt x="3210113" y="1116968"/>
                </a:lnTo>
                <a:lnTo>
                  <a:pt x="3210237" y="1132331"/>
                </a:lnTo>
                <a:lnTo>
                  <a:pt x="3210339" y="1145101"/>
                </a:lnTo>
                <a:lnTo>
                  <a:pt x="3210421" y="1155189"/>
                </a:lnTo>
                <a:lnTo>
                  <a:pt x="3210489" y="1163694"/>
                </a:lnTo>
                <a:lnTo>
                  <a:pt x="1062595" y="1167887"/>
                </a:lnTo>
                <a:lnTo>
                  <a:pt x="746914" y="1167887"/>
                </a:lnTo>
                <a:lnTo>
                  <a:pt x="669526" y="1162506"/>
                </a:lnTo>
                <a:lnTo>
                  <a:pt x="622797" y="1155189"/>
                </a:lnTo>
                <a:lnTo>
                  <a:pt x="577047" y="1145101"/>
                </a:lnTo>
                <a:lnTo>
                  <a:pt x="532368" y="1132331"/>
                </a:lnTo>
                <a:lnTo>
                  <a:pt x="488848" y="1116968"/>
                </a:lnTo>
                <a:lnTo>
                  <a:pt x="446578" y="1099103"/>
                </a:lnTo>
                <a:lnTo>
                  <a:pt x="405646" y="1078825"/>
                </a:lnTo>
                <a:lnTo>
                  <a:pt x="366143" y="1056223"/>
                </a:lnTo>
                <a:lnTo>
                  <a:pt x="328159" y="1031388"/>
                </a:lnTo>
                <a:lnTo>
                  <a:pt x="291781" y="1004408"/>
                </a:lnTo>
                <a:lnTo>
                  <a:pt x="257102" y="975374"/>
                </a:lnTo>
                <a:lnTo>
                  <a:pt x="224209" y="944374"/>
                </a:lnTo>
                <a:lnTo>
                  <a:pt x="193193" y="911499"/>
                </a:lnTo>
                <a:lnTo>
                  <a:pt x="164143" y="876838"/>
                </a:lnTo>
                <a:lnTo>
                  <a:pt x="137149" y="840481"/>
                </a:lnTo>
                <a:lnTo>
                  <a:pt x="112301" y="802517"/>
                </a:lnTo>
                <a:lnTo>
                  <a:pt x="89687" y="763036"/>
                </a:lnTo>
                <a:lnTo>
                  <a:pt x="69399" y="722127"/>
                </a:lnTo>
                <a:lnTo>
                  <a:pt x="51524" y="679881"/>
                </a:lnTo>
                <a:lnTo>
                  <a:pt x="36154" y="636386"/>
                </a:lnTo>
                <a:lnTo>
                  <a:pt x="23377" y="591733"/>
                </a:lnTo>
                <a:lnTo>
                  <a:pt x="13284" y="546010"/>
                </a:lnTo>
                <a:lnTo>
                  <a:pt x="5964" y="499308"/>
                </a:lnTo>
                <a:lnTo>
                  <a:pt x="1505" y="451716"/>
                </a:lnTo>
                <a:lnTo>
                  <a:pt x="0" y="403324"/>
                </a:lnTo>
                <a:lnTo>
                  <a:pt x="1089" y="0"/>
                </a:lnTo>
                <a:close/>
              </a:path>
            </a:pathLst>
          </a:custGeom>
          <a:solidFill>
            <a:srgbClr val="FF5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997700" y="777062"/>
            <a:ext cx="5959475" cy="1169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35">
                <a:solidFill>
                  <a:srgbClr val="2A3CC6"/>
                </a:solidFill>
                <a:latin typeface="Arial"/>
                <a:cs typeface="Arial"/>
              </a:rPr>
              <a:t>Problemática</a:t>
            </a:r>
            <a:endParaRPr sz="7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87544" y="2446298"/>
            <a:ext cx="12166600" cy="660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106680">
              <a:lnSpc>
                <a:spcPct val="130900"/>
              </a:lnSpc>
              <a:spcBef>
                <a:spcPts val="110"/>
              </a:spcBef>
            </a:pPr>
            <a:r>
              <a:rPr dirty="0" sz="2800" spc="105">
                <a:solidFill>
                  <a:srgbClr val="2A3CC6"/>
                </a:solidFill>
                <a:latin typeface="Trebuchet MS"/>
                <a:cs typeface="Trebuchet MS"/>
              </a:rPr>
              <a:t>Aunque</a:t>
            </a:r>
            <a:r>
              <a:rPr dirty="0" sz="2800" spc="-15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2A3CC6"/>
                </a:solidFill>
                <a:latin typeface="Trebuchet MS"/>
                <a:cs typeface="Trebuchet MS"/>
              </a:rPr>
              <a:t>existen</a:t>
            </a:r>
            <a:r>
              <a:rPr dirty="0" sz="2800" spc="-17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2A3CC6"/>
                </a:solidFill>
                <a:latin typeface="Trebuchet MS"/>
                <a:cs typeface="Trebuchet MS"/>
              </a:rPr>
              <a:t>numerosas</a:t>
            </a:r>
            <a:r>
              <a:rPr dirty="0" sz="2800" spc="-17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2A3CC6"/>
                </a:solidFill>
                <a:latin typeface="Trebuchet MS"/>
                <a:cs typeface="Trebuchet MS"/>
              </a:rPr>
              <a:t>plataformas</a:t>
            </a:r>
            <a:r>
              <a:rPr dirty="0" sz="2800" spc="-20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2A3CC6"/>
                </a:solidFill>
                <a:latin typeface="Trebuchet MS"/>
                <a:cs typeface="Trebuchet MS"/>
              </a:rPr>
              <a:t>musicales,</a:t>
            </a:r>
            <a:r>
              <a:rPr dirty="0" sz="2800" spc="-19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2A3CC6"/>
                </a:solidFill>
                <a:latin typeface="Trebuchet MS"/>
                <a:cs typeface="Trebuchet MS"/>
              </a:rPr>
              <a:t>su</a:t>
            </a:r>
            <a:r>
              <a:rPr dirty="0" sz="2800" spc="-18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2A3CC6"/>
                </a:solidFill>
                <a:latin typeface="Trebuchet MS"/>
                <a:cs typeface="Trebuchet MS"/>
              </a:rPr>
              <a:t>funcionamiento</a:t>
            </a:r>
            <a:r>
              <a:rPr dirty="0" sz="2800" spc="-15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2A3CC6"/>
                </a:solidFill>
                <a:latin typeface="Trebuchet MS"/>
                <a:cs typeface="Trebuchet MS"/>
              </a:rPr>
              <a:t>se </a:t>
            </a:r>
            <a:r>
              <a:rPr dirty="0" sz="2800" spc="50">
                <a:solidFill>
                  <a:srgbClr val="2A3CC6"/>
                </a:solidFill>
                <a:latin typeface="Trebuchet MS"/>
                <a:cs typeface="Trebuchet MS"/>
              </a:rPr>
              <a:t>centra</a:t>
            </a:r>
            <a:r>
              <a:rPr dirty="0" sz="2800" spc="-13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2A3CC6"/>
                </a:solidFill>
                <a:latin typeface="Trebuchet MS"/>
                <a:cs typeface="Trebuchet MS"/>
              </a:rPr>
              <a:t>en</a:t>
            </a:r>
            <a:r>
              <a:rPr dirty="0" sz="2800" spc="-12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2A3CC6"/>
                </a:solidFill>
                <a:latin typeface="Trebuchet MS"/>
                <a:cs typeface="Trebuchet MS"/>
              </a:rPr>
              <a:t>recomendar</a:t>
            </a:r>
            <a:r>
              <a:rPr dirty="0" sz="2800" spc="-12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2A3CC6"/>
                </a:solidFill>
                <a:latin typeface="Trebuchet MS"/>
                <a:cs typeface="Trebuchet MS"/>
              </a:rPr>
              <a:t>contenido</a:t>
            </a:r>
            <a:r>
              <a:rPr dirty="0" sz="2800" spc="-12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2A3CC6"/>
                </a:solidFill>
                <a:latin typeface="Trebuchet MS"/>
                <a:cs typeface="Trebuchet MS"/>
              </a:rPr>
              <a:t>popular</a:t>
            </a:r>
            <a:r>
              <a:rPr dirty="0" sz="2800" spc="-9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14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2A3CC6"/>
                </a:solidFill>
                <a:latin typeface="Trebuchet MS"/>
                <a:cs typeface="Trebuchet MS"/>
              </a:rPr>
              <a:t>basado</a:t>
            </a:r>
            <a:r>
              <a:rPr dirty="0" sz="2800" spc="-15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2A3CC6"/>
                </a:solidFill>
                <a:latin typeface="Trebuchet MS"/>
                <a:cs typeface="Trebuchet MS"/>
              </a:rPr>
              <a:t>en</a:t>
            </a:r>
            <a:r>
              <a:rPr dirty="0" sz="2800" spc="-12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2A3CC6"/>
                </a:solidFill>
                <a:latin typeface="Trebuchet MS"/>
                <a:cs typeface="Trebuchet MS"/>
              </a:rPr>
              <a:t>algoritmos</a:t>
            </a:r>
            <a:r>
              <a:rPr dirty="0" sz="2800" spc="-13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2A3CC6"/>
                </a:solidFill>
                <a:latin typeface="Trebuchet MS"/>
                <a:cs typeface="Trebuchet MS"/>
              </a:rPr>
              <a:t>de consumo.</a:t>
            </a:r>
            <a:endParaRPr sz="280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  <a:spcBef>
                <a:spcPts val="1040"/>
              </a:spcBef>
            </a:pPr>
            <a:r>
              <a:rPr dirty="0" sz="2800" spc="145">
                <a:solidFill>
                  <a:srgbClr val="2A3CC6"/>
                </a:solidFill>
                <a:latin typeface="Trebuchet MS"/>
                <a:cs typeface="Trebuchet MS"/>
              </a:rPr>
              <a:t>Esto</a:t>
            </a:r>
            <a:r>
              <a:rPr dirty="0" sz="2800" spc="-18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2A3CC6"/>
                </a:solidFill>
                <a:latin typeface="Trebuchet MS"/>
                <a:cs typeface="Trebuchet MS"/>
              </a:rPr>
              <a:t>genera</a:t>
            </a:r>
            <a:r>
              <a:rPr dirty="0" sz="2800" spc="-165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2A3CC6"/>
                </a:solidFill>
                <a:latin typeface="Trebuchet MS"/>
                <a:cs typeface="Trebuchet MS"/>
              </a:rPr>
              <a:t>varias</a:t>
            </a:r>
            <a:r>
              <a:rPr dirty="0" sz="2800" spc="-180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Trebuchet MS"/>
                <a:cs typeface="Trebuchet MS"/>
              </a:rPr>
              <a:t>dificultades: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2800">
              <a:latin typeface="Trebuchet MS"/>
              <a:cs typeface="Trebuchet MS"/>
            </a:endParaRPr>
          </a:p>
          <a:p>
            <a:pPr algn="ctr" marL="441325" marR="317500">
              <a:lnSpc>
                <a:spcPct val="116199"/>
              </a:lnSpc>
            </a:pPr>
            <a:r>
              <a:rPr dirty="0" sz="2800" spc="215" b="1">
                <a:solidFill>
                  <a:srgbClr val="2A3CC6"/>
                </a:solidFill>
                <a:latin typeface="Trebuchet MS"/>
                <a:cs typeface="Trebuchet MS"/>
              </a:rPr>
              <a:t>Si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2A3CC6"/>
                </a:solidFill>
                <a:latin typeface="Trebuchet MS"/>
                <a:cs typeface="Trebuchet MS"/>
              </a:rPr>
              <a:t>un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usuario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no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conoce</a:t>
            </a:r>
            <a:r>
              <a:rPr dirty="0" sz="2800" spc="-22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un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género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artista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específico,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resulta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difícil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encontrar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nueva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2A3CC6"/>
                </a:solidFill>
                <a:latin typeface="Trebuchet MS"/>
                <a:cs typeface="Trebuchet MS"/>
              </a:rPr>
              <a:t>música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fuera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60" b="1">
                <a:solidFill>
                  <a:srgbClr val="2A3CC6"/>
                </a:solidFill>
                <a:latin typeface="Trebuchet MS"/>
                <a:cs typeface="Trebuchet MS"/>
              </a:rPr>
              <a:t>sus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preferencias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habituales.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800">
              <a:latin typeface="Trebuchet MS"/>
              <a:cs typeface="Trebuchet MS"/>
            </a:endParaRPr>
          </a:p>
          <a:p>
            <a:pPr algn="ctr" marL="114935">
              <a:lnSpc>
                <a:spcPct val="100000"/>
              </a:lnSpc>
            </a:pPr>
            <a:r>
              <a:rPr dirty="0" sz="2800" spc="110" b="1">
                <a:solidFill>
                  <a:srgbClr val="2A3CC6"/>
                </a:solidFill>
                <a:latin typeface="Trebuchet MS"/>
                <a:cs typeface="Trebuchet MS"/>
              </a:rPr>
              <a:t>Los</a:t>
            </a:r>
            <a:r>
              <a:rPr dirty="0" sz="2800" spc="-24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5" b="1">
                <a:solidFill>
                  <a:srgbClr val="2A3CC6"/>
                </a:solidFill>
                <a:latin typeface="Trebuchet MS"/>
                <a:cs typeface="Trebuchet MS"/>
              </a:rPr>
              <a:t>artistas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emergentes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2A3CC6"/>
                </a:solidFill>
                <a:latin typeface="Trebuchet MS"/>
                <a:cs typeface="Trebuchet MS"/>
              </a:rPr>
              <a:t>tienen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poca</a:t>
            </a:r>
            <a:r>
              <a:rPr dirty="0" sz="2800" spc="-2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visibilidad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25" b="1">
                <a:solidFill>
                  <a:srgbClr val="2A3CC6"/>
                </a:solidFill>
                <a:latin typeface="Trebuchet MS"/>
                <a:cs typeface="Trebuchet MS"/>
              </a:rPr>
              <a:t>su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crecimiento</a:t>
            </a:r>
            <a:r>
              <a:rPr dirty="0" sz="2800" spc="-1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10" b="1">
                <a:solidFill>
                  <a:srgbClr val="2A3CC6"/>
                </a:solidFill>
                <a:latin typeface="Trebuchet MS"/>
                <a:cs typeface="Trebuchet MS"/>
              </a:rPr>
              <a:t>es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25" b="1">
                <a:solidFill>
                  <a:srgbClr val="2A3CC6"/>
                </a:solidFill>
                <a:latin typeface="Trebuchet MS"/>
                <a:cs typeface="Trebuchet MS"/>
              </a:rPr>
              <a:t>más</a:t>
            </a:r>
            <a:endParaRPr sz="2800">
              <a:latin typeface="Trebuchet MS"/>
              <a:cs typeface="Trebuchet MS"/>
            </a:endParaRPr>
          </a:p>
          <a:p>
            <a:pPr algn="ctr" marL="116839">
              <a:lnSpc>
                <a:spcPct val="100000"/>
              </a:lnSpc>
              <a:spcBef>
                <a:spcPts val="540"/>
              </a:spcBef>
            </a:pP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lento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frente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a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5" b="1">
                <a:solidFill>
                  <a:srgbClr val="2A3CC6"/>
                </a:solidFill>
                <a:latin typeface="Trebuchet MS"/>
                <a:cs typeface="Trebuchet MS"/>
              </a:rPr>
              <a:t>los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grandes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nombres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2A3CC6"/>
                </a:solidFill>
                <a:latin typeface="Trebuchet MS"/>
                <a:cs typeface="Trebuchet MS"/>
              </a:rPr>
              <a:t>la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industria.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800">
              <a:latin typeface="Trebuchet MS"/>
              <a:cs typeface="Trebuchet MS"/>
            </a:endParaRPr>
          </a:p>
          <a:p>
            <a:pPr algn="ctr" marR="189230">
              <a:lnSpc>
                <a:spcPct val="100000"/>
              </a:lnSpc>
              <a:spcBef>
                <a:spcPts val="5"/>
              </a:spcBef>
            </a:pPr>
            <a:r>
              <a:rPr dirty="0" sz="2800" spc="140" b="1">
                <a:solidFill>
                  <a:srgbClr val="2A3CC6"/>
                </a:solidFill>
                <a:latin typeface="Trebuchet MS"/>
                <a:cs typeface="Trebuchet MS"/>
              </a:rPr>
              <a:t>Las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plataformas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no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ofrecen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una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forma</a:t>
            </a:r>
            <a:r>
              <a:rPr dirty="0" sz="2800" spc="-1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45" b="1">
                <a:solidFill>
                  <a:srgbClr val="2A3CC6"/>
                </a:solidFill>
                <a:latin typeface="Trebuchet MS"/>
                <a:cs typeface="Trebuchet MS"/>
              </a:rPr>
              <a:t>visual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2A3CC6"/>
                </a:solidFill>
                <a:latin typeface="Trebuchet MS"/>
                <a:cs typeface="Trebuchet MS"/>
              </a:rPr>
              <a:t>ni</a:t>
            </a:r>
            <a:r>
              <a:rPr dirty="0" sz="2800" spc="-1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educativa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explorar</a:t>
            </a:r>
            <a:endParaRPr sz="2800">
              <a:latin typeface="Trebuchet MS"/>
              <a:cs typeface="Trebuchet MS"/>
            </a:endParaRPr>
          </a:p>
          <a:p>
            <a:pPr algn="ctr" marR="187960">
              <a:lnSpc>
                <a:spcPct val="100000"/>
              </a:lnSpc>
              <a:spcBef>
                <a:spcPts val="540"/>
              </a:spcBef>
            </a:pPr>
            <a:r>
              <a:rPr dirty="0" sz="2800" spc="105" b="1">
                <a:solidFill>
                  <a:srgbClr val="2A3CC6"/>
                </a:solidFill>
                <a:latin typeface="Trebuchet MS"/>
                <a:cs typeface="Trebuchet MS"/>
              </a:rPr>
              <a:t>los</a:t>
            </a:r>
            <a:r>
              <a:rPr dirty="0" sz="2800" spc="-21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2A3CC6"/>
                </a:solidFill>
                <a:latin typeface="Trebuchet MS"/>
                <a:cs typeface="Trebuchet MS"/>
              </a:rPr>
              <a:t>estilos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conexiones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2A3CC6"/>
                </a:solidFill>
                <a:latin typeface="Trebuchet MS"/>
                <a:cs typeface="Trebuchet MS"/>
              </a:rPr>
              <a:t>entre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5" b="1">
                <a:solidFill>
                  <a:srgbClr val="2A3CC6"/>
                </a:solidFill>
                <a:latin typeface="Trebuchet MS"/>
                <a:cs typeface="Trebuchet MS"/>
              </a:rPr>
              <a:t>géneros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musicales.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146138" y="3720752"/>
            <a:ext cx="6122670" cy="6546850"/>
          </a:xfrm>
          <a:custGeom>
            <a:avLst/>
            <a:gdLst/>
            <a:ahLst/>
            <a:cxnLst/>
            <a:rect l="l" t="t" r="r" b="b"/>
            <a:pathLst>
              <a:path w="6122669" h="6546850">
                <a:moveTo>
                  <a:pt x="4167272" y="2013"/>
                </a:moveTo>
                <a:lnTo>
                  <a:pt x="6122044" y="0"/>
                </a:lnTo>
                <a:lnTo>
                  <a:pt x="6122045" y="4329548"/>
                </a:lnTo>
                <a:lnTo>
                  <a:pt x="6109208" y="4568109"/>
                </a:lnTo>
                <a:lnTo>
                  <a:pt x="6071872" y="4799331"/>
                </a:lnTo>
                <a:lnTo>
                  <a:pt x="6011337" y="5021913"/>
                </a:lnTo>
                <a:lnTo>
                  <a:pt x="5928906" y="5234556"/>
                </a:lnTo>
                <a:lnTo>
                  <a:pt x="5802919" y="5474778"/>
                </a:lnTo>
                <a:lnTo>
                  <a:pt x="5649527" y="5696570"/>
                </a:lnTo>
                <a:lnTo>
                  <a:pt x="5470980" y="5897687"/>
                </a:lnTo>
                <a:lnTo>
                  <a:pt x="5269527" y="6075882"/>
                </a:lnTo>
                <a:lnTo>
                  <a:pt x="5047418" y="6228909"/>
                </a:lnTo>
                <a:lnTo>
                  <a:pt x="4806905" y="6354524"/>
                </a:lnTo>
                <a:lnTo>
                  <a:pt x="4594040" y="6436641"/>
                </a:lnTo>
                <a:lnTo>
                  <a:pt x="4371259" y="6496862"/>
                </a:lnTo>
                <a:lnTo>
                  <a:pt x="4139862" y="6533887"/>
                </a:lnTo>
                <a:lnTo>
                  <a:pt x="3901153" y="6546416"/>
                </a:lnTo>
                <a:lnTo>
                  <a:pt x="0" y="6546416"/>
                </a:lnTo>
                <a:lnTo>
                  <a:pt x="143848" y="6541412"/>
                </a:lnTo>
                <a:lnTo>
                  <a:pt x="377458" y="6511584"/>
                </a:lnTo>
                <a:lnTo>
                  <a:pt x="602068" y="6456223"/>
                </a:lnTo>
                <a:lnTo>
                  <a:pt x="816145" y="6376862"/>
                </a:lnTo>
                <a:lnTo>
                  <a:pt x="1018158" y="6275034"/>
                </a:lnTo>
                <a:lnTo>
                  <a:pt x="1206574" y="6152270"/>
                </a:lnTo>
                <a:lnTo>
                  <a:pt x="1379860" y="6010102"/>
                </a:lnTo>
                <a:lnTo>
                  <a:pt x="1536484" y="5850065"/>
                </a:lnTo>
                <a:lnTo>
                  <a:pt x="1674913" y="5673688"/>
                </a:lnTo>
                <a:lnTo>
                  <a:pt x="1793615" y="5482506"/>
                </a:lnTo>
                <a:lnTo>
                  <a:pt x="1891057" y="5278051"/>
                </a:lnTo>
                <a:lnTo>
                  <a:pt x="1965707" y="5061854"/>
                </a:lnTo>
                <a:lnTo>
                  <a:pt x="2016032" y="4835448"/>
                </a:lnTo>
                <a:lnTo>
                  <a:pt x="2040500" y="4600366"/>
                </a:lnTo>
                <a:lnTo>
                  <a:pt x="2042703" y="2218555"/>
                </a:lnTo>
                <a:lnTo>
                  <a:pt x="2050891" y="2027080"/>
                </a:lnTo>
                <a:lnTo>
                  <a:pt x="2083347" y="1794178"/>
                </a:lnTo>
                <a:lnTo>
                  <a:pt x="2139277" y="1569648"/>
                </a:lnTo>
                <a:lnTo>
                  <a:pt x="2217379" y="1354791"/>
                </a:lnTo>
                <a:lnTo>
                  <a:pt x="2316350" y="1150910"/>
                </a:lnTo>
                <a:lnTo>
                  <a:pt x="2460828" y="922570"/>
                </a:lnTo>
                <a:lnTo>
                  <a:pt x="2631230" y="714158"/>
                </a:lnTo>
                <a:lnTo>
                  <a:pt x="2825307" y="527920"/>
                </a:lnTo>
                <a:lnTo>
                  <a:pt x="3040805" y="366107"/>
                </a:lnTo>
                <a:lnTo>
                  <a:pt x="3275476" y="230967"/>
                </a:lnTo>
                <a:lnTo>
                  <a:pt x="3484056" y="140348"/>
                </a:lnTo>
                <a:lnTo>
                  <a:pt x="3703084" y="71115"/>
                </a:lnTo>
                <a:lnTo>
                  <a:pt x="3931257" y="24570"/>
                </a:lnTo>
                <a:lnTo>
                  <a:pt x="4167272" y="2013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046139" y="0"/>
            <a:ext cx="9242425" cy="10287000"/>
            <a:chOff x="9046139" y="0"/>
            <a:chExt cx="9242425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9046134" y="12"/>
              <a:ext cx="3369945" cy="2371725"/>
            </a:xfrm>
            <a:custGeom>
              <a:avLst/>
              <a:gdLst/>
              <a:ahLst/>
              <a:cxnLst/>
              <a:rect l="l" t="t" r="r" b="b"/>
              <a:pathLst>
                <a:path w="3369945" h="2371725">
                  <a:moveTo>
                    <a:pt x="1666989" y="0"/>
                  </a:moveTo>
                  <a:lnTo>
                    <a:pt x="10528" y="0"/>
                  </a:lnTo>
                  <a:lnTo>
                    <a:pt x="15875" y="27063"/>
                  </a:lnTo>
                  <a:lnTo>
                    <a:pt x="27279" y="71716"/>
                  </a:lnTo>
                  <a:lnTo>
                    <a:pt x="41021" y="115379"/>
                  </a:lnTo>
                  <a:lnTo>
                    <a:pt x="57023" y="157988"/>
                  </a:lnTo>
                  <a:lnTo>
                    <a:pt x="75234" y="199466"/>
                  </a:lnTo>
                  <a:lnTo>
                    <a:pt x="95554" y="239737"/>
                  </a:lnTo>
                  <a:lnTo>
                    <a:pt x="117944" y="278752"/>
                  </a:lnTo>
                  <a:lnTo>
                    <a:pt x="142316" y="316420"/>
                  </a:lnTo>
                  <a:lnTo>
                    <a:pt x="168592" y="352679"/>
                  </a:lnTo>
                  <a:lnTo>
                    <a:pt x="196710" y="387451"/>
                  </a:lnTo>
                  <a:lnTo>
                    <a:pt x="226593" y="420662"/>
                  </a:lnTo>
                  <a:lnTo>
                    <a:pt x="258178" y="452247"/>
                  </a:lnTo>
                  <a:lnTo>
                    <a:pt x="291388" y="482142"/>
                  </a:lnTo>
                  <a:lnTo>
                    <a:pt x="326161" y="510260"/>
                  </a:lnTo>
                  <a:lnTo>
                    <a:pt x="362407" y="536536"/>
                  </a:lnTo>
                  <a:lnTo>
                    <a:pt x="400075" y="560908"/>
                  </a:lnTo>
                  <a:lnTo>
                    <a:pt x="439077" y="583298"/>
                  </a:lnTo>
                  <a:lnTo>
                    <a:pt x="479361" y="603631"/>
                  </a:lnTo>
                  <a:lnTo>
                    <a:pt x="520839" y="621842"/>
                  </a:lnTo>
                  <a:lnTo>
                    <a:pt x="563435" y="637844"/>
                  </a:lnTo>
                  <a:lnTo>
                    <a:pt x="607098" y="651598"/>
                  </a:lnTo>
                  <a:lnTo>
                    <a:pt x="651738" y="663003"/>
                  </a:lnTo>
                  <a:lnTo>
                    <a:pt x="697306" y="671995"/>
                  </a:lnTo>
                  <a:lnTo>
                    <a:pt x="743712" y="678497"/>
                  </a:lnTo>
                  <a:lnTo>
                    <a:pt x="790879" y="682459"/>
                  </a:lnTo>
                  <a:lnTo>
                    <a:pt x="838758" y="683793"/>
                  </a:lnTo>
                  <a:lnTo>
                    <a:pt x="886637" y="682459"/>
                  </a:lnTo>
                  <a:lnTo>
                    <a:pt x="933805" y="678497"/>
                  </a:lnTo>
                  <a:lnTo>
                    <a:pt x="980211" y="671995"/>
                  </a:lnTo>
                  <a:lnTo>
                    <a:pt x="1025766" y="663003"/>
                  </a:lnTo>
                  <a:lnTo>
                    <a:pt x="1070419" y="651598"/>
                  </a:lnTo>
                  <a:lnTo>
                    <a:pt x="1114069" y="637844"/>
                  </a:lnTo>
                  <a:lnTo>
                    <a:pt x="1156677" y="621842"/>
                  </a:lnTo>
                  <a:lnTo>
                    <a:pt x="1198156" y="603631"/>
                  </a:lnTo>
                  <a:lnTo>
                    <a:pt x="1238427" y="583298"/>
                  </a:lnTo>
                  <a:lnTo>
                    <a:pt x="1277429" y="560908"/>
                  </a:lnTo>
                  <a:lnTo>
                    <a:pt x="1315097" y="536536"/>
                  </a:lnTo>
                  <a:lnTo>
                    <a:pt x="1351356" y="510260"/>
                  </a:lnTo>
                  <a:lnTo>
                    <a:pt x="1386116" y="482142"/>
                  </a:lnTo>
                  <a:lnTo>
                    <a:pt x="1419326" y="452247"/>
                  </a:lnTo>
                  <a:lnTo>
                    <a:pt x="1450911" y="420662"/>
                  </a:lnTo>
                  <a:lnTo>
                    <a:pt x="1480807" y="387451"/>
                  </a:lnTo>
                  <a:lnTo>
                    <a:pt x="1508925" y="352679"/>
                  </a:lnTo>
                  <a:lnTo>
                    <a:pt x="1535201" y="316420"/>
                  </a:lnTo>
                  <a:lnTo>
                    <a:pt x="1559572" y="278752"/>
                  </a:lnTo>
                  <a:lnTo>
                    <a:pt x="1581950" y="239737"/>
                  </a:lnTo>
                  <a:lnTo>
                    <a:pt x="1602282" y="199466"/>
                  </a:lnTo>
                  <a:lnTo>
                    <a:pt x="1620494" y="157988"/>
                  </a:lnTo>
                  <a:lnTo>
                    <a:pt x="1636496" y="115379"/>
                  </a:lnTo>
                  <a:lnTo>
                    <a:pt x="1650238" y="71716"/>
                  </a:lnTo>
                  <a:lnTo>
                    <a:pt x="1661642" y="27063"/>
                  </a:lnTo>
                  <a:lnTo>
                    <a:pt x="1666989" y="0"/>
                  </a:lnTo>
                  <a:close/>
                </a:path>
                <a:path w="3369945" h="2371725">
                  <a:moveTo>
                    <a:pt x="3354527" y="0"/>
                  </a:moveTo>
                  <a:lnTo>
                    <a:pt x="1697837" y="0"/>
                  </a:lnTo>
                  <a:lnTo>
                    <a:pt x="1706295" y="39497"/>
                  </a:lnTo>
                  <a:lnTo>
                    <a:pt x="1718056" y="82918"/>
                  </a:lnTo>
                  <a:lnTo>
                    <a:pt x="1732153" y="125780"/>
                  </a:lnTo>
                  <a:lnTo>
                    <a:pt x="1748612" y="167982"/>
                  </a:lnTo>
                  <a:lnTo>
                    <a:pt x="1767408" y="209435"/>
                  </a:lnTo>
                  <a:lnTo>
                    <a:pt x="1788566" y="250024"/>
                  </a:lnTo>
                  <a:lnTo>
                    <a:pt x="1812061" y="289661"/>
                  </a:lnTo>
                  <a:lnTo>
                    <a:pt x="1837918" y="328244"/>
                  </a:lnTo>
                  <a:lnTo>
                    <a:pt x="1866125" y="365671"/>
                  </a:lnTo>
                  <a:lnTo>
                    <a:pt x="1896681" y="401828"/>
                  </a:lnTo>
                  <a:lnTo>
                    <a:pt x="1929587" y="436638"/>
                  </a:lnTo>
                  <a:lnTo>
                    <a:pt x="1964385" y="469544"/>
                  </a:lnTo>
                  <a:lnTo>
                    <a:pt x="2000542" y="500100"/>
                  </a:lnTo>
                  <a:lnTo>
                    <a:pt x="2037969" y="528307"/>
                  </a:lnTo>
                  <a:lnTo>
                    <a:pt x="2076538" y="554164"/>
                  </a:lnTo>
                  <a:lnTo>
                    <a:pt x="2116175" y="577672"/>
                  </a:lnTo>
                  <a:lnTo>
                    <a:pt x="2156764" y="598830"/>
                  </a:lnTo>
                  <a:lnTo>
                    <a:pt x="2198217" y="617626"/>
                  </a:lnTo>
                  <a:lnTo>
                    <a:pt x="2240419" y="634085"/>
                  </a:lnTo>
                  <a:lnTo>
                    <a:pt x="2283269" y="648195"/>
                  </a:lnTo>
                  <a:lnTo>
                    <a:pt x="2326678" y="659942"/>
                  </a:lnTo>
                  <a:lnTo>
                    <a:pt x="2370544" y="669340"/>
                  </a:lnTo>
                  <a:lnTo>
                    <a:pt x="2414765" y="676402"/>
                  </a:lnTo>
                  <a:lnTo>
                    <a:pt x="2459228" y="681101"/>
                  </a:lnTo>
                  <a:lnTo>
                    <a:pt x="2503843" y="683450"/>
                  </a:lnTo>
                  <a:lnTo>
                    <a:pt x="2548521" y="683450"/>
                  </a:lnTo>
                  <a:lnTo>
                    <a:pt x="2593136" y="681101"/>
                  </a:lnTo>
                  <a:lnTo>
                    <a:pt x="2637599" y="676402"/>
                  </a:lnTo>
                  <a:lnTo>
                    <a:pt x="2681821" y="669340"/>
                  </a:lnTo>
                  <a:lnTo>
                    <a:pt x="2725674" y="659942"/>
                  </a:lnTo>
                  <a:lnTo>
                    <a:pt x="2769082" y="648195"/>
                  </a:lnTo>
                  <a:lnTo>
                    <a:pt x="2811945" y="634085"/>
                  </a:lnTo>
                  <a:lnTo>
                    <a:pt x="2854134" y="617626"/>
                  </a:lnTo>
                  <a:lnTo>
                    <a:pt x="2895587" y="598830"/>
                  </a:lnTo>
                  <a:lnTo>
                    <a:pt x="2936176" y="577672"/>
                  </a:lnTo>
                  <a:lnTo>
                    <a:pt x="2975800" y="554164"/>
                  </a:lnTo>
                  <a:lnTo>
                    <a:pt x="3014370" y="528307"/>
                  </a:lnTo>
                  <a:lnTo>
                    <a:pt x="3051784" y="500100"/>
                  </a:lnTo>
                  <a:lnTo>
                    <a:pt x="3087941" y="469544"/>
                  </a:lnTo>
                  <a:lnTo>
                    <a:pt x="3122739" y="436638"/>
                  </a:lnTo>
                  <a:lnTo>
                    <a:pt x="3155645" y="401828"/>
                  </a:lnTo>
                  <a:lnTo>
                    <a:pt x="3186201" y="365671"/>
                  </a:lnTo>
                  <a:lnTo>
                    <a:pt x="3214420" y="328244"/>
                  </a:lnTo>
                  <a:lnTo>
                    <a:pt x="3240278" y="289661"/>
                  </a:lnTo>
                  <a:lnTo>
                    <a:pt x="3263785" y="250024"/>
                  </a:lnTo>
                  <a:lnTo>
                    <a:pt x="3284944" y="209435"/>
                  </a:lnTo>
                  <a:lnTo>
                    <a:pt x="3303752" y="167982"/>
                  </a:lnTo>
                  <a:lnTo>
                    <a:pt x="3320199" y="125780"/>
                  </a:lnTo>
                  <a:lnTo>
                    <a:pt x="3334308" y="82918"/>
                  </a:lnTo>
                  <a:lnTo>
                    <a:pt x="3346056" y="39497"/>
                  </a:lnTo>
                  <a:lnTo>
                    <a:pt x="3354527" y="0"/>
                  </a:lnTo>
                  <a:close/>
                </a:path>
                <a:path w="3369945" h="2371725">
                  <a:moveTo>
                    <a:pt x="3369881" y="1527619"/>
                  </a:moveTo>
                  <a:lnTo>
                    <a:pt x="3368548" y="1479740"/>
                  </a:lnTo>
                  <a:lnTo>
                    <a:pt x="3364585" y="1432560"/>
                  </a:lnTo>
                  <a:lnTo>
                    <a:pt x="3358070" y="1386154"/>
                  </a:lnTo>
                  <a:lnTo>
                    <a:pt x="3349079" y="1340586"/>
                  </a:lnTo>
                  <a:lnTo>
                    <a:pt x="3337674" y="1295946"/>
                  </a:lnTo>
                  <a:lnTo>
                    <a:pt x="3323933" y="1252283"/>
                  </a:lnTo>
                  <a:lnTo>
                    <a:pt x="3307918" y="1209675"/>
                  </a:lnTo>
                  <a:lnTo>
                    <a:pt x="3289719" y="1168196"/>
                  </a:lnTo>
                  <a:lnTo>
                    <a:pt x="3269386" y="1127912"/>
                  </a:lnTo>
                  <a:lnTo>
                    <a:pt x="3247009" y="1088898"/>
                  </a:lnTo>
                  <a:lnTo>
                    <a:pt x="3222637" y="1051229"/>
                  </a:lnTo>
                  <a:lnTo>
                    <a:pt x="3196361" y="1014984"/>
                  </a:lnTo>
                  <a:lnTo>
                    <a:pt x="3168243" y="980211"/>
                  </a:lnTo>
                  <a:lnTo>
                    <a:pt x="3138347" y="946988"/>
                  </a:lnTo>
                  <a:lnTo>
                    <a:pt x="3106763" y="915403"/>
                  </a:lnTo>
                  <a:lnTo>
                    <a:pt x="3073552" y="885520"/>
                  </a:lnTo>
                  <a:lnTo>
                    <a:pt x="3038779" y="857389"/>
                  </a:lnTo>
                  <a:lnTo>
                    <a:pt x="3002534" y="831113"/>
                  </a:lnTo>
                  <a:lnTo>
                    <a:pt x="2964865" y="806742"/>
                  </a:lnTo>
                  <a:lnTo>
                    <a:pt x="2925864" y="784352"/>
                  </a:lnTo>
                  <a:lnTo>
                    <a:pt x="2885592" y="764019"/>
                  </a:lnTo>
                  <a:lnTo>
                    <a:pt x="2844114" y="745820"/>
                  </a:lnTo>
                  <a:lnTo>
                    <a:pt x="2801505" y="729805"/>
                  </a:lnTo>
                  <a:lnTo>
                    <a:pt x="2757843" y="716064"/>
                  </a:lnTo>
                  <a:lnTo>
                    <a:pt x="2713202" y="704659"/>
                  </a:lnTo>
                  <a:lnTo>
                    <a:pt x="2667647" y="695667"/>
                  </a:lnTo>
                  <a:lnTo>
                    <a:pt x="2621242" y="689152"/>
                  </a:lnTo>
                  <a:lnTo>
                    <a:pt x="2574061" y="685190"/>
                  </a:lnTo>
                  <a:lnTo>
                    <a:pt x="2526195" y="683856"/>
                  </a:lnTo>
                  <a:lnTo>
                    <a:pt x="2477185" y="685203"/>
                  </a:lnTo>
                  <a:lnTo>
                    <a:pt x="2428913" y="689343"/>
                  </a:lnTo>
                  <a:lnTo>
                    <a:pt x="2381453" y="696163"/>
                  </a:lnTo>
                  <a:lnTo>
                    <a:pt x="2334895" y="705586"/>
                  </a:lnTo>
                  <a:lnTo>
                    <a:pt x="2289289" y="717511"/>
                  </a:lnTo>
                  <a:lnTo>
                    <a:pt x="2244725" y="731888"/>
                  </a:lnTo>
                  <a:lnTo>
                    <a:pt x="2201278" y="748639"/>
                  </a:lnTo>
                  <a:lnTo>
                    <a:pt x="2159038" y="767664"/>
                  </a:lnTo>
                  <a:lnTo>
                    <a:pt x="2118055" y="788911"/>
                  </a:lnTo>
                  <a:lnTo>
                    <a:pt x="2078431" y="812292"/>
                  </a:lnTo>
                  <a:lnTo>
                    <a:pt x="2040229" y="837742"/>
                  </a:lnTo>
                  <a:lnTo>
                    <a:pt x="2003513" y="865162"/>
                  </a:lnTo>
                  <a:lnTo>
                    <a:pt x="1968385" y="894499"/>
                  </a:lnTo>
                  <a:lnTo>
                    <a:pt x="1934921" y="925664"/>
                  </a:lnTo>
                  <a:lnTo>
                    <a:pt x="1903171" y="958583"/>
                  </a:lnTo>
                  <a:lnTo>
                    <a:pt x="1873224" y="993178"/>
                  </a:lnTo>
                  <a:lnTo>
                    <a:pt x="1845170" y="1029385"/>
                  </a:lnTo>
                  <a:lnTo>
                    <a:pt x="1819071" y="1067104"/>
                  </a:lnTo>
                  <a:lnTo>
                    <a:pt x="1795005" y="1106284"/>
                  </a:lnTo>
                  <a:lnTo>
                    <a:pt x="1773059" y="1146835"/>
                  </a:lnTo>
                  <a:lnTo>
                    <a:pt x="1753285" y="1188681"/>
                  </a:lnTo>
                  <a:lnTo>
                    <a:pt x="1735785" y="1231747"/>
                  </a:lnTo>
                  <a:lnTo>
                    <a:pt x="1720621" y="1275943"/>
                  </a:lnTo>
                  <a:lnTo>
                    <a:pt x="1707883" y="1321219"/>
                  </a:lnTo>
                  <a:lnTo>
                    <a:pt x="1697634" y="1367485"/>
                  </a:lnTo>
                  <a:lnTo>
                    <a:pt x="1689950" y="1414665"/>
                  </a:lnTo>
                  <a:lnTo>
                    <a:pt x="1684921" y="1462684"/>
                  </a:lnTo>
                  <a:lnTo>
                    <a:pt x="1679892" y="1414665"/>
                  </a:lnTo>
                  <a:lnTo>
                    <a:pt x="1672221" y="1367485"/>
                  </a:lnTo>
                  <a:lnTo>
                    <a:pt x="1661972" y="1321219"/>
                  </a:lnTo>
                  <a:lnTo>
                    <a:pt x="1649234" y="1275943"/>
                  </a:lnTo>
                  <a:lnTo>
                    <a:pt x="1634070" y="1231747"/>
                  </a:lnTo>
                  <a:lnTo>
                    <a:pt x="1616583" y="1188681"/>
                  </a:lnTo>
                  <a:lnTo>
                    <a:pt x="1596821" y="1146835"/>
                  </a:lnTo>
                  <a:lnTo>
                    <a:pt x="1574863" y="1106284"/>
                  </a:lnTo>
                  <a:lnTo>
                    <a:pt x="1550809" y="1067104"/>
                  </a:lnTo>
                  <a:lnTo>
                    <a:pt x="1524711" y="1029385"/>
                  </a:lnTo>
                  <a:lnTo>
                    <a:pt x="1496656" y="993178"/>
                  </a:lnTo>
                  <a:lnTo>
                    <a:pt x="1466710" y="958583"/>
                  </a:lnTo>
                  <a:lnTo>
                    <a:pt x="1434973" y="925664"/>
                  </a:lnTo>
                  <a:lnTo>
                    <a:pt x="1401495" y="894499"/>
                  </a:lnTo>
                  <a:lnTo>
                    <a:pt x="1366367" y="865162"/>
                  </a:lnTo>
                  <a:lnTo>
                    <a:pt x="1329664" y="837742"/>
                  </a:lnTo>
                  <a:lnTo>
                    <a:pt x="1291463" y="812292"/>
                  </a:lnTo>
                  <a:lnTo>
                    <a:pt x="1251826" y="788911"/>
                  </a:lnTo>
                  <a:lnTo>
                    <a:pt x="1210856" y="767664"/>
                  </a:lnTo>
                  <a:lnTo>
                    <a:pt x="1168603" y="748639"/>
                  </a:lnTo>
                  <a:lnTo>
                    <a:pt x="1125169" y="731888"/>
                  </a:lnTo>
                  <a:lnTo>
                    <a:pt x="1080604" y="717511"/>
                  </a:lnTo>
                  <a:lnTo>
                    <a:pt x="1034999" y="705586"/>
                  </a:lnTo>
                  <a:lnTo>
                    <a:pt x="988441" y="696163"/>
                  </a:lnTo>
                  <a:lnTo>
                    <a:pt x="940981" y="689343"/>
                  </a:lnTo>
                  <a:lnTo>
                    <a:pt x="892708" y="685203"/>
                  </a:lnTo>
                  <a:lnTo>
                    <a:pt x="843699" y="683793"/>
                  </a:lnTo>
                  <a:lnTo>
                    <a:pt x="795832" y="685139"/>
                  </a:lnTo>
                  <a:lnTo>
                    <a:pt x="748652" y="689089"/>
                  </a:lnTo>
                  <a:lnTo>
                    <a:pt x="702246" y="695604"/>
                  </a:lnTo>
                  <a:lnTo>
                    <a:pt x="656678" y="704608"/>
                  </a:lnTo>
                  <a:lnTo>
                    <a:pt x="612038" y="716013"/>
                  </a:lnTo>
                  <a:lnTo>
                    <a:pt x="568375" y="729754"/>
                  </a:lnTo>
                  <a:lnTo>
                    <a:pt x="525767" y="745769"/>
                  </a:lnTo>
                  <a:lnTo>
                    <a:pt x="484289" y="763981"/>
                  </a:lnTo>
                  <a:lnTo>
                    <a:pt x="444017" y="784313"/>
                  </a:lnTo>
                  <a:lnTo>
                    <a:pt x="405003" y="806704"/>
                  </a:lnTo>
                  <a:lnTo>
                    <a:pt x="367347" y="831075"/>
                  </a:lnTo>
                  <a:lnTo>
                    <a:pt x="331089" y="857351"/>
                  </a:lnTo>
                  <a:lnTo>
                    <a:pt x="296329" y="885482"/>
                  </a:lnTo>
                  <a:lnTo>
                    <a:pt x="263105" y="915377"/>
                  </a:lnTo>
                  <a:lnTo>
                    <a:pt x="231521" y="946962"/>
                  </a:lnTo>
                  <a:lnTo>
                    <a:pt x="201637" y="980186"/>
                  </a:lnTo>
                  <a:lnTo>
                    <a:pt x="173520" y="1014958"/>
                  </a:lnTo>
                  <a:lnTo>
                    <a:pt x="147243" y="1051217"/>
                  </a:lnTo>
                  <a:lnTo>
                    <a:pt x="122872" y="1088885"/>
                  </a:lnTo>
                  <a:lnTo>
                    <a:pt x="100482" y="1127899"/>
                  </a:lnTo>
                  <a:lnTo>
                    <a:pt x="80162" y="1168184"/>
                  </a:lnTo>
                  <a:lnTo>
                    <a:pt x="61950" y="1209662"/>
                  </a:lnTo>
                  <a:lnTo>
                    <a:pt x="45948" y="1252270"/>
                  </a:lnTo>
                  <a:lnTo>
                    <a:pt x="32207" y="1295933"/>
                  </a:lnTo>
                  <a:lnTo>
                    <a:pt x="20802" y="1340586"/>
                  </a:lnTo>
                  <a:lnTo>
                    <a:pt x="11811" y="1386154"/>
                  </a:lnTo>
                  <a:lnTo>
                    <a:pt x="5295" y="1432560"/>
                  </a:lnTo>
                  <a:lnTo>
                    <a:pt x="1333" y="1479740"/>
                  </a:lnTo>
                  <a:lnTo>
                    <a:pt x="0" y="1527619"/>
                  </a:lnTo>
                  <a:lnTo>
                    <a:pt x="1333" y="1575498"/>
                  </a:lnTo>
                  <a:lnTo>
                    <a:pt x="5295" y="1622679"/>
                  </a:lnTo>
                  <a:lnTo>
                    <a:pt x="11811" y="1669084"/>
                  </a:lnTo>
                  <a:lnTo>
                    <a:pt x="20802" y="1714639"/>
                  </a:lnTo>
                  <a:lnTo>
                    <a:pt x="32207" y="1759292"/>
                  </a:lnTo>
                  <a:lnTo>
                    <a:pt x="45948" y="1802955"/>
                  </a:lnTo>
                  <a:lnTo>
                    <a:pt x="61950" y="1845564"/>
                  </a:lnTo>
                  <a:lnTo>
                    <a:pt x="80162" y="1887042"/>
                  </a:lnTo>
                  <a:lnTo>
                    <a:pt x="100482" y="1927326"/>
                  </a:lnTo>
                  <a:lnTo>
                    <a:pt x="122872" y="1966328"/>
                  </a:lnTo>
                  <a:lnTo>
                    <a:pt x="147243" y="2003996"/>
                  </a:lnTo>
                  <a:lnTo>
                    <a:pt x="173520" y="2040255"/>
                  </a:lnTo>
                  <a:lnTo>
                    <a:pt x="201637" y="2075014"/>
                  </a:lnTo>
                  <a:lnTo>
                    <a:pt x="231521" y="2108238"/>
                  </a:lnTo>
                  <a:lnTo>
                    <a:pt x="263105" y="2139823"/>
                  </a:lnTo>
                  <a:lnTo>
                    <a:pt x="296329" y="2169706"/>
                  </a:lnTo>
                  <a:lnTo>
                    <a:pt x="331089" y="2197836"/>
                  </a:lnTo>
                  <a:lnTo>
                    <a:pt x="367347" y="2224113"/>
                  </a:lnTo>
                  <a:lnTo>
                    <a:pt x="405003" y="2248484"/>
                  </a:lnTo>
                  <a:lnTo>
                    <a:pt x="444017" y="2270874"/>
                  </a:lnTo>
                  <a:lnTo>
                    <a:pt x="484289" y="2291194"/>
                  </a:lnTo>
                  <a:lnTo>
                    <a:pt x="525767" y="2309406"/>
                  </a:lnTo>
                  <a:lnTo>
                    <a:pt x="568375" y="2325420"/>
                  </a:lnTo>
                  <a:lnTo>
                    <a:pt x="612038" y="2339162"/>
                  </a:lnTo>
                  <a:lnTo>
                    <a:pt x="656678" y="2350566"/>
                  </a:lnTo>
                  <a:lnTo>
                    <a:pt x="702246" y="2359558"/>
                  </a:lnTo>
                  <a:lnTo>
                    <a:pt x="748652" y="2366073"/>
                  </a:lnTo>
                  <a:lnTo>
                    <a:pt x="795832" y="2370036"/>
                  </a:lnTo>
                  <a:lnTo>
                    <a:pt x="843699" y="2371369"/>
                  </a:lnTo>
                  <a:lnTo>
                    <a:pt x="894956" y="2369959"/>
                  </a:lnTo>
                  <a:lnTo>
                    <a:pt x="945134" y="2365819"/>
                  </a:lnTo>
                  <a:lnTo>
                    <a:pt x="994181" y="2358999"/>
                  </a:lnTo>
                  <a:lnTo>
                    <a:pt x="1042035" y="2349589"/>
                  </a:lnTo>
                  <a:lnTo>
                    <a:pt x="1088656" y="2337651"/>
                  </a:lnTo>
                  <a:lnTo>
                    <a:pt x="1133970" y="2323274"/>
                  </a:lnTo>
                  <a:lnTo>
                    <a:pt x="1177912" y="2306523"/>
                  </a:lnTo>
                  <a:lnTo>
                    <a:pt x="1220457" y="2287498"/>
                  </a:lnTo>
                  <a:lnTo>
                    <a:pt x="1261529" y="2266251"/>
                  </a:lnTo>
                  <a:lnTo>
                    <a:pt x="1301064" y="2242870"/>
                  </a:lnTo>
                  <a:lnTo>
                    <a:pt x="1339024" y="2217420"/>
                  </a:lnTo>
                  <a:lnTo>
                    <a:pt x="1375346" y="2190000"/>
                  </a:lnTo>
                  <a:lnTo>
                    <a:pt x="1409966" y="2160663"/>
                  </a:lnTo>
                  <a:lnTo>
                    <a:pt x="1442834" y="2129498"/>
                  </a:lnTo>
                  <a:lnTo>
                    <a:pt x="1473898" y="2096566"/>
                  </a:lnTo>
                  <a:lnTo>
                    <a:pt x="1503095" y="2061972"/>
                  </a:lnTo>
                  <a:lnTo>
                    <a:pt x="1530362" y="2025764"/>
                  </a:lnTo>
                  <a:lnTo>
                    <a:pt x="1555648" y="1988045"/>
                  </a:lnTo>
                  <a:lnTo>
                    <a:pt x="1578914" y="1948865"/>
                  </a:lnTo>
                  <a:lnTo>
                    <a:pt x="1600073" y="1908314"/>
                  </a:lnTo>
                  <a:lnTo>
                    <a:pt x="1619097" y="1866468"/>
                  </a:lnTo>
                  <a:lnTo>
                    <a:pt x="1635899" y="1823402"/>
                  </a:lnTo>
                  <a:lnTo>
                    <a:pt x="1650453" y="1779193"/>
                  </a:lnTo>
                  <a:lnTo>
                    <a:pt x="1662684" y="1733918"/>
                  </a:lnTo>
                  <a:lnTo>
                    <a:pt x="1672551" y="1687652"/>
                  </a:lnTo>
                  <a:lnTo>
                    <a:pt x="1679981" y="1640471"/>
                  </a:lnTo>
                  <a:lnTo>
                    <a:pt x="1684921" y="1592453"/>
                  </a:lnTo>
                  <a:lnTo>
                    <a:pt x="1689950" y="1640471"/>
                  </a:lnTo>
                  <a:lnTo>
                    <a:pt x="1697634" y="1687652"/>
                  </a:lnTo>
                  <a:lnTo>
                    <a:pt x="1707883" y="1733918"/>
                  </a:lnTo>
                  <a:lnTo>
                    <a:pt x="1720621" y="1779193"/>
                  </a:lnTo>
                  <a:lnTo>
                    <a:pt x="1735785" y="1823402"/>
                  </a:lnTo>
                  <a:lnTo>
                    <a:pt x="1753285" y="1866468"/>
                  </a:lnTo>
                  <a:lnTo>
                    <a:pt x="1773059" y="1908314"/>
                  </a:lnTo>
                  <a:lnTo>
                    <a:pt x="1795005" y="1948865"/>
                  </a:lnTo>
                  <a:lnTo>
                    <a:pt x="1819071" y="1988045"/>
                  </a:lnTo>
                  <a:lnTo>
                    <a:pt x="1845170" y="2025764"/>
                  </a:lnTo>
                  <a:lnTo>
                    <a:pt x="1873224" y="2061972"/>
                  </a:lnTo>
                  <a:lnTo>
                    <a:pt x="1903171" y="2096566"/>
                  </a:lnTo>
                  <a:lnTo>
                    <a:pt x="1934921" y="2129498"/>
                  </a:lnTo>
                  <a:lnTo>
                    <a:pt x="1968385" y="2160663"/>
                  </a:lnTo>
                  <a:lnTo>
                    <a:pt x="2003526" y="2190000"/>
                  </a:lnTo>
                  <a:lnTo>
                    <a:pt x="2040229" y="2217420"/>
                  </a:lnTo>
                  <a:lnTo>
                    <a:pt x="2078431" y="2242870"/>
                  </a:lnTo>
                  <a:lnTo>
                    <a:pt x="2118055" y="2266251"/>
                  </a:lnTo>
                  <a:lnTo>
                    <a:pt x="2159038" y="2287498"/>
                  </a:lnTo>
                  <a:lnTo>
                    <a:pt x="2201291" y="2306523"/>
                  </a:lnTo>
                  <a:lnTo>
                    <a:pt x="2244725" y="2323274"/>
                  </a:lnTo>
                  <a:lnTo>
                    <a:pt x="2289289" y="2337651"/>
                  </a:lnTo>
                  <a:lnTo>
                    <a:pt x="2334895" y="2349589"/>
                  </a:lnTo>
                  <a:lnTo>
                    <a:pt x="2381453" y="2358999"/>
                  </a:lnTo>
                  <a:lnTo>
                    <a:pt x="2428913" y="2365819"/>
                  </a:lnTo>
                  <a:lnTo>
                    <a:pt x="2477185" y="2369959"/>
                  </a:lnTo>
                  <a:lnTo>
                    <a:pt x="2526195" y="2371369"/>
                  </a:lnTo>
                  <a:lnTo>
                    <a:pt x="2574061" y="2370036"/>
                  </a:lnTo>
                  <a:lnTo>
                    <a:pt x="2621242" y="2366073"/>
                  </a:lnTo>
                  <a:lnTo>
                    <a:pt x="2667647" y="2359558"/>
                  </a:lnTo>
                  <a:lnTo>
                    <a:pt x="2713202" y="2350566"/>
                  </a:lnTo>
                  <a:lnTo>
                    <a:pt x="2757843" y="2339162"/>
                  </a:lnTo>
                  <a:lnTo>
                    <a:pt x="2801505" y="2325420"/>
                  </a:lnTo>
                  <a:lnTo>
                    <a:pt x="2844114" y="2309406"/>
                  </a:lnTo>
                  <a:lnTo>
                    <a:pt x="2885592" y="2291194"/>
                  </a:lnTo>
                  <a:lnTo>
                    <a:pt x="2925864" y="2270874"/>
                  </a:lnTo>
                  <a:lnTo>
                    <a:pt x="2964865" y="2248484"/>
                  </a:lnTo>
                  <a:lnTo>
                    <a:pt x="3002534" y="2224113"/>
                  </a:lnTo>
                  <a:lnTo>
                    <a:pt x="3038779" y="2197836"/>
                  </a:lnTo>
                  <a:lnTo>
                    <a:pt x="3073552" y="2169706"/>
                  </a:lnTo>
                  <a:lnTo>
                    <a:pt x="3106763" y="2139823"/>
                  </a:lnTo>
                  <a:lnTo>
                    <a:pt x="3138347" y="2108238"/>
                  </a:lnTo>
                  <a:lnTo>
                    <a:pt x="3168243" y="2075014"/>
                  </a:lnTo>
                  <a:lnTo>
                    <a:pt x="3196361" y="2040255"/>
                  </a:lnTo>
                  <a:lnTo>
                    <a:pt x="3222637" y="2003996"/>
                  </a:lnTo>
                  <a:lnTo>
                    <a:pt x="3247009" y="1966328"/>
                  </a:lnTo>
                  <a:lnTo>
                    <a:pt x="3269386" y="1927326"/>
                  </a:lnTo>
                  <a:lnTo>
                    <a:pt x="3289719" y="1887042"/>
                  </a:lnTo>
                  <a:lnTo>
                    <a:pt x="3307918" y="1845564"/>
                  </a:lnTo>
                  <a:lnTo>
                    <a:pt x="3323933" y="1802955"/>
                  </a:lnTo>
                  <a:lnTo>
                    <a:pt x="3337674" y="1759292"/>
                  </a:lnTo>
                  <a:lnTo>
                    <a:pt x="3349079" y="1714639"/>
                  </a:lnTo>
                  <a:lnTo>
                    <a:pt x="3358070" y="1669084"/>
                  </a:lnTo>
                  <a:lnTo>
                    <a:pt x="3364585" y="1622679"/>
                  </a:lnTo>
                  <a:lnTo>
                    <a:pt x="3368548" y="1575498"/>
                  </a:lnTo>
                  <a:lnTo>
                    <a:pt x="3369881" y="1527619"/>
                  </a:lnTo>
                  <a:close/>
                </a:path>
              </a:pathLst>
            </a:custGeom>
            <a:solidFill>
              <a:srgbClr val="C2D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5410" y="0"/>
              <a:ext cx="5982589" cy="10286998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12"/>
            <a:ext cx="3110865" cy="1216025"/>
          </a:xfrm>
          <a:custGeom>
            <a:avLst/>
            <a:gdLst/>
            <a:ahLst/>
            <a:cxnLst/>
            <a:rect l="l" t="t" r="r" b="b"/>
            <a:pathLst>
              <a:path w="3110865" h="1216025">
                <a:moveTo>
                  <a:pt x="0" y="0"/>
                </a:moveTo>
                <a:lnTo>
                  <a:pt x="3110564" y="0"/>
                </a:lnTo>
                <a:lnTo>
                  <a:pt x="3097181" y="26155"/>
                </a:lnTo>
                <a:lnTo>
                  <a:pt x="3075773" y="65966"/>
                </a:lnTo>
                <a:lnTo>
                  <a:pt x="3053583" y="105285"/>
                </a:lnTo>
                <a:lnTo>
                  <a:pt x="3030621" y="144103"/>
                </a:lnTo>
                <a:lnTo>
                  <a:pt x="3006898" y="182409"/>
                </a:lnTo>
                <a:lnTo>
                  <a:pt x="2982424" y="220192"/>
                </a:lnTo>
                <a:lnTo>
                  <a:pt x="2957210" y="257443"/>
                </a:lnTo>
                <a:lnTo>
                  <a:pt x="2931266" y="294151"/>
                </a:lnTo>
                <a:lnTo>
                  <a:pt x="2904602" y="330305"/>
                </a:lnTo>
                <a:lnTo>
                  <a:pt x="2877229" y="365895"/>
                </a:lnTo>
                <a:lnTo>
                  <a:pt x="2849157" y="400911"/>
                </a:lnTo>
                <a:lnTo>
                  <a:pt x="2820397" y="435342"/>
                </a:lnTo>
                <a:lnTo>
                  <a:pt x="2790959" y="469178"/>
                </a:lnTo>
                <a:lnTo>
                  <a:pt x="2760854" y="502409"/>
                </a:lnTo>
                <a:lnTo>
                  <a:pt x="2730091" y="535023"/>
                </a:lnTo>
                <a:lnTo>
                  <a:pt x="2698682" y="567012"/>
                </a:lnTo>
                <a:lnTo>
                  <a:pt x="2666636" y="598363"/>
                </a:lnTo>
                <a:lnTo>
                  <a:pt x="2633964" y="629068"/>
                </a:lnTo>
                <a:lnTo>
                  <a:pt x="2600678" y="659115"/>
                </a:lnTo>
                <a:lnTo>
                  <a:pt x="2566786" y="688494"/>
                </a:lnTo>
                <a:lnTo>
                  <a:pt x="2532299" y="717195"/>
                </a:lnTo>
                <a:lnTo>
                  <a:pt x="2497229" y="745207"/>
                </a:lnTo>
                <a:lnTo>
                  <a:pt x="2461584" y="772520"/>
                </a:lnTo>
                <a:lnTo>
                  <a:pt x="2425376" y="799123"/>
                </a:lnTo>
                <a:lnTo>
                  <a:pt x="2388616" y="825007"/>
                </a:lnTo>
                <a:lnTo>
                  <a:pt x="2351312" y="850160"/>
                </a:lnTo>
                <a:lnTo>
                  <a:pt x="2313477" y="874573"/>
                </a:lnTo>
                <a:lnTo>
                  <a:pt x="2275120" y="898235"/>
                </a:lnTo>
                <a:lnTo>
                  <a:pt x="2236252" y="921135"/>
                </a:lnTo>
                <a:lnTo>
                  <a:pt x="2196883" y="943263"/>
                </a:lnTo>
                <a:lnTo>
                  <a:pt x="2157023" y="964609"/>
                </a:lnTo>
                <a:lnTo>
                  <a:pt x="2116684" y="985162"/>
                </a:lnTo>
                <a:lnTo>
                  <a:pt x="2075875" y="1004912"/>
                </a:lnTo>
                <a:lnTo>
                  <a:pt x="2034606" y="1023849"/>
                </a:lnTo>
                <a:lnTo>
                  <a:pt x="1992889" y="1041962"/>
                </a:lnTo>
                <a:lnTo>
                  <a:pt x="1950734" y="1059240"/>
                </a:lnTo>
                <a:lnTo>
                  <a:pt x="1908151" y="1075674"/>
                </a:lnTo>
                <a:lnTo>
                  <a:pt x="1865150" y="1091253"/>
                </a:lnTo>
                <a:lnTo>
                  <a:pt x="1821742" y="1105966"/>
                </a:lnTo>
                <a:lnTo>
                  <a:pt x="1777937" y="1119804"/>
                </a:lnTo>
                <a:lnTo>
                  <a:pt x="1733746" y="1132755"/>
                </a:lnTo>
                <a:lnTo>
                  <a:pt x="1689180" y="1144810"/>
                </a:lnTo>
                <a:lnTo>
                  <a:pt x="1644248" y="1155957"/>
                </a:lnTo>
                <a:lnTo>
                  <a:pt x="1598960" y="1166187"/>
                </a:lnTo>
                <a:lnTo>
                  <a:pt x="1553329" y="1175490"/>
                </a:lnTo>
                <a:lnTo>
                  <a:pt x="1507363" y="1183854"/>
                </a:lnTo>
                <a:lnTo>
                  <a:pt x="1461073" y="1191269"/>
                </a:lnTo>
                <a:lnTo>
                  <a:pt x="1414470" y="1197726"/>
                </a:lnTo>
                <a:lnTo>
                  <a:pt x="1367564" y="1203212"/>
                </a:lnTo>
                <a:lnTo>
                  <a:pt x="1320366" y="1207720"/>
                </a:lnTo>
                <a:lnTo>
                  <a:pt x="1272885" y="1211236"/>
                </a:lnTo>
                <a:lnTo>
                  <a:pt x="1225133" y="1213753"/>
                </a:lnTo>
                <a:lnTo>
                  <a:pt x="1177119" y="1215258"/>
                </a:lnTo>
                <a:lnTo>
                  <a:pt x="1128855" y="1215742"/>
                </a:lnTo>
                <a:lnTo>
                  <a:pt x="0" y="1215742"/>
                </a:lnTo>
                <a:lnTo>
                  <a:pt x="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31672" y="2906435"/>
            <a:ext cx="11256010" cy="6960234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miNoise</a:t>
            </a:r>
            <a:r>
              <a:rPr dirty="0" sz="2800" spc="-13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propone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una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2A3CC6"/>
                </a:solidFill>
                <a:latin typeface="Verdana"/>
                <a:cs typeface="Verdana"/>
              </a:rPr>
              <a:t>nueva</a:t>
            </a:r>
            <a:r>
              <a:rPr dirty="0" sz="2800" spc="-13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forma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2A3CC6"/>
                </a:solidFill>
                <a:latin typeface="Verdana"/>
                <a:cs typeface="Verdana"/>
              </a:rPr>
              <a:t>de</a:t>
            </a:r>
            <a:r>
              <a:rPr dirty="0" sz="2800" spc="-13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explorar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la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música:</a:t>
            </a:r>
            <a:endParaRPr sz="2800">
              <a:latin typeface="Verdana"/>
              <a:cs typeface="Verdana"/>
            </a:endParaRPr>
          </a:p>
          <a:p>
            <a:pPr marL="617220" indent="-30289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617220" algn="l"/>
              </a:tabLst>
            </a:pPr>
            <a:r>
              <a:rPr dirty="0" sz="2800" spc="130">
                <a:solidFill>
                  <a:srgbClr val="2A3CC6"/>
                </a:solidFill>
                <a:latin typeface="Verdana"/>
                <a:cs typeface="Verdana"/>
              </a:rPr>
              <a:t>A</a:t>
            </a:r>
            <a:r>
              <a:rPr dirty="0" sz="2800" spc="-229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90">
                <a:solidFill>
                  <a:srgbClr val="2A3CC6"/>
                </a:solidFill>
                <a:latin typeface="Verdana"/>
                <a:cs typeface="Verdana"/>
              </a:rPr>
              <a:t>través</a:t>
            </a:r>
            <a:r>
              <a:rPr dirty="0" sz="2800" spc="-21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2A3CC6"/>
                </a:solidFill>
                <a:latin typeface="Verdana"/>
                <a:cs typeface="Verdana"/>
              </a:rPr>
              <a:t>de</a:t>
            </a:r>
            <a:r>
              <a:rPr dirty="0" sz="2800" spc="-21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una</a:t>
            </a:r>
            <a:r>
              <a:rPr dirty="0" sz="2800" spc="-229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interfaz</a:t>
            </a:r>
            <a:r>
              <a:rPr dirty="0" sz="2800" spc="-21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visual.</a:t>
            </a:r>
            <a:endParaRPr sz="2800">
              <a:latin typeface="Verdana"/>
              <a:cs typeface="Verdana"/>
            </a:endParaRPr>
          </a:p>
          <a:p>
            <a:pPr marL="617220" marR="5080" indent="-303530">
              <a:lnSpc>
                <a:spcPct val="125000"/>
              </a:lnSpc>
              <a:spcBef>
                <a:spcPts val="5"/>
              </a:spcBef>
              <a:buFont typeface="Arial MT"/>
              <a:buChar char="•"/>
              <a:tabLst>
                <a:tab pos="617220" algn="l"/>
              </a:tabLst>
            </a:pPr>
            <a:r>
              <a:rPr dirty="0" sz="2800" spc="-65">
                <a:solidFill>
                  <a:srgbClr val="2A3CC6"/>
                </a:solidFill>
                <a:latin typeface="Verdana"/>
                <a:cs typeface="Verdana"/>
              </a:rPr>
              <a:t>Los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usuarios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podrán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seleccionar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y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explorar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A3CC6"/>
                </a:solidFill>
                <a:latin typeface="Verdana"/>
                <a:cs typeface="Verdana"/>
              </a:rPr>
              <a:t>artistas</a:t>
            </a:r>
            <a:r>
              <a:rPr dirty="0" sz="2800" spc="-20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bandas,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conocer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2A3CC6"/>
                </a:solidFill>
                <a:latin typeface="Verdana"/>
                <a:cs typeface="Verdana"/>
              </a:rPr>
              <a:t>su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2A3CC6"/>
                </a:solidFill>
                <a:latin typeface="Verdana"/>
                <a:cs typeface="Verdana"/>
              </a:rPr>
              <a:t>estilo,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influencias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y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descubrir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conexiones</a:t>
            </a:r>
            <a:r>
              <a:rPr dirty="0" sz="2800" spc="-13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entre ellos.</a:t>
            </a:r>
            <a:endParaRPr sz="2800">
              <a:latin typeface="Verdana"/>
              <a:cs typeface="Verdana"/>
            </a:endParaRPr>
          </a:p>
          <a:p>
            <a:pPr marL="617220" marR="1048385" indent="-303530">
              <a:lnSpc>
                <a:spcPct val="125000"/>
              </a:lnSpc>
              <a:buFont typeface="Arial MT"/>
              <a:buChar char="•"/>
              <a:tabLst>
                <a:tab pos="617220" algn="l"/>
              </a:tabLst>
            </a:pP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El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proyecto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2A3CC6"/>
                </a:solidFill>
                <a:latin typeface="Verdana"/>
                <a:cs typeface="Verdana"/>
              </a:rPr>
              <a:t>se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basa</a:t>
            </a:r>
            <a:r>
              <a:rPr dirty="0" sz="2800" spc="-13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datos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obtenidos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mediante</a:t>
            </a:r>
            <a:r>
              <a:rPr dirty="0" sz="2800" spc="-12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A3CC6"/>
                </a:solidFill>
                <a:latin typeface="Verdana"/>
                <a:cs typeface="Verdana"/>
              </a:rPr>
              <a:t>APIs </a:t>
            </a:r>
            <a:r>
              <a:rPr dirty="0" sz="2800" spc="-45">
                <a:solidFill>
                  <a:srgbClr val="2A3CC6"/>
                </a:solidFill>
                <a:latin typeface="Verdana"/>
                <a:cs typeface="Verdana"/>
              </a:rPr>
              <a:t>musicales,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que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luego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son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2A3CC6"/>
                </a:solidFill>
                <a:latin typeface="Verdana"/>
                <a:cs typeface="Verdana"/>
              </a:rPr>
              <a:t>procesados,</a:t>
            </a:r>
            <a:r>
              <a:rPr dirty="0" sz="2800" spc="-19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organizados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y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publicados</a:t>
            </a:r>
            <a:r>
              <a:rPr dirty="0" sz="2800" spc="-114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12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un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repositorio</a:t>
            </a:r>
            <a:r>
              <a:rPr dirty="0" sz="2800" spc="-114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abierto</a:t>
            </a:r>
            <a:r>
              <a:rPr dirty="0" sz="2800" spc="-12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2A3CC6"/>
                </a:solidFill>
                <a:latin typeface="Verdana"/>
                <a:cs typeface="Verdana"/>
              </a:rPr>
              <a:t>y</a:t>
            </a:r>
            <a:r>
              <a:rPr dirty="0" sz="2800" spc="-12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gratuito.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800">
              <a:latin typeface="Verdana"/>
              <a:cs typeface="Verdana"/>
            </a:endParaRPr>
          </a:p>
          <a:p>
            <a:pPr marL="12700" marR="132080">
              <a:lnSpc>
                <a:spcPct val="125000"/>
              </a:lnSpc>
            </a:pPr>
            <a:r>
              <a:rPr dirty="0" sz="2800" spc="50">
                <a:solidFill>
                  <a:srgbClr val="2A3CC6"/>
                </a:solidFill>
                <a:latin typeface="Verdana"/>
                <a:cs typeface="Verdana"/>
              </a:rPr>
              <a:t>El</a:t>
            </a:r>
            <a:r>
              <a:rPr dirty="0" sz="2800" spc="-1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objetivo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2A3CC6"/>
                </a:solidFill>
                <a:latin typeface="Verdana"/>
                <a:cs typeface="Verdana"/>
              </a:rPr>
              <a:t>es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convertir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la</a:t>
            </a:r>
            <a:r>
              <a:rPr dirty="0" sz="2800" spc="-19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exploración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musical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en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A3CC6"/>
                </a:solidFill>
                <a:latin typeface="Verdana"/>
                <a:cs typeface="Verdana"/>
              </a:rPr>
              <a:t>una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experiencia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entrenida,</a:t>
            </a:r>
            <a:r>
              <a:rPr dirty="0" sz="2800" spc="-16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A3CC6"/>
                </a:solidFill>
                <a:latin typeface="Verdana"/>
                <a:cs typeface="Verdana"/>
              </a:rPr>
              <a:t>educativa,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A3CC6"/>
                </a:solidFill>
                <a:latin typeface="Verdana"/>
                <a:cs typeface="Verdana"/>
              </a:rPr>
              <a:t>visual</a:t>
            </a:r>
            <a:r>
              <a:rPr dirty="0" sz="2800" spc="-18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2A3CC6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A3CC6"/>
                </a:solidFill>
                <a:latin typeface="Verdana"/>
                <a:cs typeface="Verdana"/>
              </a:rPr>
              <a:t>interactiva,</a:t>
            </a:r>
            <a:r>
              <a:rPr dirty="0" sz="2800" spc="-17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2A3CC6"/>
                </a:solidFill>
                <a:latin typeface="Verdana"/>
                <a:cs typeface="Verdana"/>
              </a:rPr>
              <a:t>que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beneficie</a:t>
            </a:r>
            <a:r>
              <a:rPr dirty="0" sz="2800" spc="-14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tanto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A3CC6"/>
                </a:solidFill>
                <a:latin typeface="Verdana"/>
                <a:cs typeface="Verdana"/>
              </a:rPr>
              <a:t>a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2A3CC6"/>
                </a:solidFill>
                <a:latin typeface="Verdana"/>
                <a:cs typeface="Verdana"/>
              </a:rPr>
              <a:t>curiosos</a:t>
            </a:r>
            <a:r>
              <a:rPr dirty="0" sz="2800" spc="-17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2A3CC6"/>
                </a:solidFill>
                <a:latin typeface="Verdana"/>
                <a:cs typeface="Verdana"/>
              </a:rPr>
              <a:t>como</a:t>
            </a:r>
            <a:r>
              <a:rPr dirty="0" sz="2800" spc="-14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A3CC6"/>
                </a:solidFill>
                <a:latin typeface="Verdana"/>
                <a:cs typeface="Verdana"/>
              </a:rPr>
              <a:t>a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2A3CC6"/>
                </a:solidFill>
                <a:latin typeface="Verdana"/>
                <a:cs typeface="Verdana"/>
              </a:rPr>
              <a:t>investigadores</a:t>
            </a:r>
            <a:r>
              <a:rPr dirty="0" sz="2800" spc="-15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A3CC6"/>
                </a:solidFill>
                <a:latin typeface="Verdana"/>
                <a:cs typeface="Verdana"/>
              </a:rPr>
              <a:t>o</a:t>
            </a:r>
            <a:r>
              <a:rPr dirty="0" sz="2800" spc="-155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A3CC6"/>
                </a:solidFill>
                <a:latin typeface="Verdana"/>
                <a:cs typeface="Verdana"/>
              </a:rPr>
              <a:t>analistas</a:t>
            </a:r>
            <a:r>
              <a:rPr dirty="0" sz="2800" spc="-18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2A3CC6"/>
                </a:solidFill>
                <a:latin typeface="Verdana"/>
                <a:cs typeface="Verdana"/>
              </a:rPr>
              <a:t>de </a:t>
            </a:r>
            <a:r>
              <a:rPr dirty="0" sz="2800" spc="-10">
                <a:solidFill>
                  <a:srgbClr val="2A3CC6"/>
                </a:solidFill>
                <a:latin typeface="Verdana"/>
                <a:cs typeface="Verdana"/>
              </a:rPr>
              <a:t>datos.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1672" y="1470101"/>
            <a:ext cx="1103058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65">
                <a:solidFill>
                  <a:srgbClr val="2A3CC6"/>
                </a:solidFill>
              </a:rPr>
              <a:t>Propuesta</a:t>
            </a:r>
            <a:r>
              <a:rPr dirty="0" spc="-480">
                <a:solidFill>
                  <a:srgbClr val="2A3CC6"/>
                </a:solidFill>
              </a:rPr>
              <a:t> </a:t>
            </a:r>
            <a:r>
              <a:rPr dirty="0" spc="320">
                <a:solidFill>
                  <a:srgbClr val="2A3CC6"/>
                </a:solidFill>
              </a:rPr>
              <a:t>de</a:t>
            </a:r>
            <a:r>
              <a:rPr dirty="0" spc="-505">
                <a:solidFill>
                  <a:srgbClr val="2A3CC6"/>
                </a:solidFill>
              </a:rPr>
              <a:t> </a:t>
            </a:r>
            <a:r>
              <a:rPr dirty="0" spc="225">
                <a:solidFill>
                  <a:srgbClr val="2A3CC6"/>
                </a:solidFill>
              </a:rPr>
              <a:t>Solución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13359" y="3641801"/>
            <a:ext cx="3993515" cy="233807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ts val="9210"/>
              </a:lnSpc>
              <a:spcBef>
                <a:spcPts val="35"/>
              </a:spcBef>
            </a:pPr>
            <a:r>
              <a:rPr dirty="0" sz="7500" spc="-120" b="1">
                <a:solidFill>
                  <a:srgbClr val="C2D9FF"/>
                </a:solidFill>
                <a:latin typeface="Arial"/>
                <a:cs typeface="Arial"/>
              </a:rPr>
              <a:t>Usuarios </a:t>
            </a:r>
            <a:r>
              <a:rPr dirty="0" sz="7500" spc="-10" b="1">
                <a:solidFill>
                  <a:srgbClr val="C2D9FF"/>
                </a:solidFill>
                <a:latin typeface="Arial"/>
                <a:cs typeface="Arial"/>
              </a:rPr>
              <a:t>Objetivo</a:t>
            </a:r>
            <a:endParaRPr sz="75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-1" y="7171567"/>
            <a:ext cx="2141220" cy="3115945"/>
          </a:xfrm>
          <a:custGeom>
            <a:avLst/>
            <a:gdLst/>
            <a:ahLst/>
            <a:cxnLst/>
            <a:rect l="l" t="t" r="r" b="b"/>
            <a:pathLst>
              <a:path w="2141220" h="3115945">
                <a:moveTo>
                  <a:pt x="0" y="0"/>
                </a:moveTo>
                <a:lnTo>
                  <a:pt x="0" y="3115434"/>
                </a:lnTo>
                <a:lnTo>
                  <a:pt x="2141011" y="3115434"/>
                </a:lnTo>
                <a:lnTo>
                  <a:pt x="2141011" y="2314071"/>
                </a:lnTo>
                <a:lnTo>
                  <a:pt x="2138633" y="2266200"/>
                </a:lnTo>
                <a:lnTo>
                  <a:pt x="2135377" y="2218577"/>
                </a:lnTo>
                <a:lnTo>
                  <a:pt x="2131210" y="2171211"/>
                </a:lnTo>
                <a:lnTo>
                  <a:pt x="2126141" y="2124109"/>
                </a:lnTo>
                <a:lnTo>
                  <a:pt x="2120179" y="2077281"/>
                </a:lnTo>
                <a:lnTo>
                  <a:pt x="2113332" y="2030736"/>
                </a:lnTo>
                <a:lnTo>
                  <a:pt x="2105609" y="1984482"/>
                </a:lnTo>
                <a:lnTo>
                  <a:pt x="2097019" y="1938528"/>
                </a:lnTo>
                <a:lnTo>
                  <a:pt x="2087571" y="1892882"/>
                </a:lnTo>
                <a:lnTo>
                  <a:pt x="2077273" y="1847554"/>
                </a:lnTo>
                <a:lnTo>
                  <a:pt x="2066134" y="1802552"/>
                </a:lnTo>
                <a:lnTo>
                  <a:pt x="2054163" y="1757885"/>
                </a:lnTo>
                <a:lnTo>
                  <a:pt x="2041368" y="1713561"/>
                </a:lnTo>
                <a:lnTo>
                  <a:pt x="2027759" y="1669590"/>
                </a:lnTo>
                <a:lnTo>
                  <a:pt x="2013343" y="1625980"/>
                </a:lnTo>
                <a:lnTo>
                  <a:pt x="1998131" y="1582739"/>
                </a:lnTo>
                <a:lnTo>
                  <a:pt x="1982129" y="1539877"/>
                </a:lnTo>
                <a:lnTo>
                  <a:pt x="1965348" y="1497403"/>
                </a:lnTo>
                <a:lnTo>
                  <a:pt x="1947796" y="1455324"/>
                </a:lnTo>
                <a:lnTo>
                  <a:pt x="1929482" y="1413650"/>
                </a:lnTo>
                <a:lnTo>
                  <a:pt x="1910413" y="1372389"/>
                </a:lnTo>
                <a:lnTo>
                  <a:pt x="1890600" y="1331551"/>
                </a:lnTo>
                <a:lnTo>
                  <a:pt x="1870051" y="1291144"/>
                </a:lnTo>
                <a:lnTo>
                  <a:pt x="1848774" y="1251176"/>
                </a:lnTo>
                <a:lnTo>
                  <a:pt x="1826779" y="1211657"/>
                </a:lnTo>
                <a:lnTo>
                  <a:pt x="1804074" y="1172595"/>
                </a:lnTo>
                <a:lnTo>
                  <a:pt x="1780667" y="1133998"/>
                </a:lnTo>
                <a:lnTo>
                  <a:pt x="1756568" y="1095876"/>
                </a:lnTo>
                <a:lnTo>
                  <a:pt x="1731785" y="1058238"/>
                </a:lnTo>
                <a:lnTo>
                  <a:pt x="1706327" y="1021092"/>
                </a:lnTo>
                <a:lnTo>
                  <a:pt x="1680202" y="984446"/>
                </a:lnTo>
                <a:lnTo>
                  <a:pt x="1653420" y="948310"/>
                </a:lnTo>
                <a:lnTo>
                  <a:pt x="1625989" y="912692"/>
                </a:lnTo>
                <a:lnTo>
                  <a:pt x="1597918" y="877601"/>
                </a:lnTo>
                <a:lnTo>
                  <a:pt x="1569216" y="843046"/>
                </a:lnTo>
                <a:lnTo>
                  <a:pt x="1539891" y="809035"/>
                </a:lnTo>
                <a:lnTo>
                  <a:pt x="1509952" y="775578"/>
                </a:lnTo>
                <a:lnTo>
                  <a:pt x="1479408" y="742682"/>
                </a:lnTo>
                <a:lnTo>
                  <a:pt x="1448267" y="710358"/>
                </a:lnTo>
                <a:lnTo>
                  <a:pt x="1416538" y="678612"/>
                </a:lnTo>
                <a:lnTo>
                  <a:pt x="1384231" y="647455"/>
                </a:lnTo>
                <a:lnTo>
                  <a:pt x="1351353" y="616894"/>
                </a:lnTo>
                <a:lnTo>
                  <a:pt x="1317914" y="586939"/>
                </a:lnTo>
                <a:lnTo>
                  <a:pt x="1283921" y="557598"/>
                </a:lnTo>
                <a:lnTo>
                  <a:pt x="1249385" y="528881"/>
                </a:lnTo>
                <a:lnTo>
                  <a:pt x="1214313" y="500795"/>
                </a:lnTo>
                <a:lnTo>
                  <a:pt x="1178715" y="473350"/>
                </a:lnTo>
                <a:lnTo>
                  <a:pt x="1142599" y="446554"/>
                </a:lnTo>
                <a:lnTo>
                  <a:pt x="1105973" y="420415"/>
                </a:lnTo>
                <a:lnTo>
                  <a:pt x="1068847" y="394944"/>
                </a:lnTo>
                <a:lnTo>
                  <a:pt x="1031230" y="370148"/>
                </a:lnTo>
                <a:lnTo>
                  <a:pt x="993129" y="346036"/>
                </a:lnTo>
                <a:lnTo>
                  <a:pt x="954554" y="322618"/>
                </a:lnTo>
                <a:lnTo>
                  <a:pt x="915514" y="299900"/>
                </a:lnTo>
                <a:lnTo>
                  <a:pt x="876016" y="277894"/>
                </a:lnTo>
                <a:lnTo>
                  <a:pt x="836071" y="256606"/>
                </a:lnTo>
                <a:lnTo>
                  <a:pt x="795686" y="236046"/>
                </a:lnTo>
                <a:lnTo>
                  <a:pt x="754871" y="216223"/>
                </a:lnTo>
                <a:lnTo>
                  <a:pt x="713634" y="197145"/>
                </a:lnTo>
                <a:lnTo>
                  <a:pt x="671984" y="178821"/>
                </a:lnTo>
                <a:lnTo>
                  <a:pt x="629929" y="161260"/>
                </a:lnTo>
                <a:lnTo>
                  <a:pt x="587479" y="144470"/>
                </a:lnTo>
                <a:lnTo>
                  <a:pt x="544641" y="128461"/>
                </a:lnTo>
                <a:lnTo>
                  <a:pt x="501426" y="113240"/>
                </a:lnTo>
                <a:lnTo>
                  <a:pt x="457841" y="98818"/>
                </a:lnTo>
                <a:lnTo>
                  <a:pt x="413895" y="85201"/>
                </a:lnTo>
                <a:lnTo>
                  <a:pt x="369597" y="72400"/>
                </a:lnTo>
                <a:lnTo>
                  <a:pt x="324956" y="60423"/>
                </a:lnTo>
                <a:lnTo>
                  <a:pt x="279980" y="49279"/>
                </a:lnTo>
                <a:lnTo>
                  <a:pt x="234679" y="38976"/>
                </a:lnTo>
                <a:lnTo>
                  <a:pt x="189060" y="29523"/>
                </a:lnTo>
                <a:lnTo>
                  <a:pt x="143133" y="20928"/>
                </a:lnTo>
                <a:lnTo>
                  <a:pt x="96906" y="13202"/>
                </a:lnTo>
                <a:lnTo>
                  <a:pt x="50388" y="6351"/>
                </a:lnTo>
                <a:lnTo>
                  <a:pt x="3589" y="386"/>
                </a:lnTo>
                <a:lnTo>
                  <a:pt x="0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65" y="-5"/>
            <a:ext cx="13234434" cy="10286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0402" y="1194587"/>
            <a:ext cx="9502140" cy="1511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65">
                <a:solidFill>
                  <a:srgbClr val="2A3CC6"/>
                </a:solidFill>
              </a:rPr>
              <a:t>Usuarios</a:t>
            </a:r>
            <a:r>
              <a:rPr dirty="0" sz="2800" spc="-130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generales:</a:t>
            </a:r>
            <a:r>
              <a:rPr dirty="0" sz="2800" spc="-114">
                <a:solidFill>
                  <a:srgbClr val="2A3CC6"/>
                </a:solidFill>
              </a:rPr>
              <a:t> </a:t>
            </a:r>
            <a:r>
              <a:rPr dirty="0" sz="2800" spc="70">
                <a:solidFill>
                  <a:srgbClr val="2A3CC6"/>
                </a:solidFill>
              </a:rPr>
              <a:t>personas</a:t>
            </a:r>
            <a:r>
              <a:rPr dirty="0" sz="2800" spc="-145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que</a:t>
            </a:r>
            <a:r>
              <a:rPr dirty="0" sz="2800" spc="-114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disfrutan</a:t>
            </a:r>
            <a:r>
              <a:rPr dirty="0" sz="2800" spc="-95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de</a:t>
            </a:r>
            <a:r>
              <a:rPr dirty="0" sz="2800" spc="-130">
                <a:solidFill>
                  <a:srgbClr val="2A3CC6"/>
                </a:solidFill>
              </a:rPr>
              <a:t> </a:t>
            </a:r>
            <a:r>
              <a:rPr dirty="0" sz="2800" spc="-10">
                <a:solidFill>
                  <a:srgbClr val="2A3CC6"/>
                </a:solidFill>
              </a:rPr>
              <a:t>descubrir </a:t>
            </a:r>
            <a:r>
              <a:rPr dirty="0" sz="2800">
                <a:solidFill>
                  <a:srgbClr val="2A3CC6"/>
                </a:solidFill>
              </a:rPr>
              <a:t>nuevos</a:t>
            </a:r>
            <a:r>
              <a:rPr dirty="0" sz="2800" spc="-190">
                <a:solidFill>
                  <a:srgbClr val="2A3CC6"/>
                </a:solidFill>
              </a:rPr>
              <a:t> </a:t>
            </a:r>
            <a:r>
              <a:rPr dirty="0" sz="2800" spc="65">
                <a:solidFill>
                  <a:srgbClr val="2A3CC6"/>
                </a:solidFill>
              </a:rPr>
              <a:t>géneros</a:t>
            </a:r>
            <a:r>
              <a:rPr dirty="0" sz="2800" spc="-175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o</a:t>
            </a:r>
            <a:r>
              <a:rPr dirty="0" sz="2800" spc="-200">
                <a:solidFill>
                  <a:srgbClr val="2A3CC6"/>
                </a:solidFill>
              </a:rPr>
              <a:t> </a:t>
            </a:r>
            <a:r>
              <a:rPr dirty="0" sz="2800" spc="45">
                <a:solidFill>
                  <a:srgbClr val="2A3CC6"/>
                </a:solidFill>
              </a:rPr>
              <a:t>artistas,</a:t>
            </a:r>
            <a:r>
              <a:rPr dirty="0" sz="2800" spc="-175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de</a:t>
            </a:r>
            <a:r>
              <a:rPr dirty="0" sz="2800" spc="-200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una</a:t>
            </a:r>
            <a:r>
              <a:rPr dirty="0" sz="2800" spc="-185">
                <a:solidFill>
                  <a:srgbClr val="2A3CC6"/>
                </a:solidFill>
              </a:rPr>
              <a:t> </a:t>
            </a:r>
            <a:r>
              <a:rPr dirty="0" sz="2800">
                <a:solidFill>
                  <a:srgbClr val="2A3CC6"/>
                </a:solidFill>
              </a:rPr>
              <a:t>manera</a:t>
            </a:r>
            <a:r>
              <a:rPr dirty="0" sz="2800" spc="-185">
                <a:solidFill>
                  <a:srgbClr val="2A3CC6"/>
                </a:solidFill>
              </a:rPr>
              <a:t> </a:t>
            </a:r>
            <a:r>
              <a:rPr dirty="0" sz="2800" spc="-10">
                <a:solidFill>
                  <a:srgbClr val="2A3CC6"/>
                </a:solidFill>
              </a:rPr>
              <a:t>diferente</a:t>
            </a:r>
            <a:r>
              <a:rPr dirty="0" sz="2800" spc="-160">
                <a:solidFill>
                  <a:srgbClr val="2A3CC6"/>
                </a:solidFill>
              </a:rPr>
              <a:t> </a:t>
            </a:r>
            <a:r>
              <a:rPr dirty="0" sz="2800" spc="10">
                <a:solidFill>
                  <a:srgbClr val="2A3CC6"/>
                </a:solidFill>
              </a:rPr>
              <a:t>y </a:t>
            </a:r>
            <a:r>
              <a:rPr dirty="0" sz="2800" spc="-10">
                <a:solidFill>
                  <a:srgbClr val="2A3CC6"/>
                </a:solidFill>
              </a:rPr>
              <a:t>visual.</a:t>
            </a:r>
            <a:endParaRPr sz="2800"/>
          </a:p>
        </p:txBody>
      </p:sp>
      <p:sp>
        <p:nvSpPr>
          <p:cNvPr id="7" name="object 7" descr=""/>
          <p:cNvSpPr txBox="1"/>
          <p:nvPr/>
        </p:nvSpPr>
        <p:spPr>
          <a:xfrm>
            <a:off x="9411461" y="4351426"/>
            <a:ext cx="7782559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16100"/>
              </a:lnSpc>
              <a:spcBef>
                <a:spcPts val="100"/>
              </a:spcBef>
            </a:pP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Estudiantes</a:t>
            </a:r>
            <a:r>
              <a:rPr dirty="0" sz="2800" spc="-6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40" b="1">
                <a:solidFill>
                  <a:srgbClr val="2A3CC6"/>
                </a:solidFill>
                <a:latin typeface="Trebuchet MS"/>
                <a:cs typeface="Trebuchet MS"/>
              </a:rPr>
              <a:t>e</a:t>
            </a:r>
            <a:r>
              <a:rPr dirty="0" sz="2800" spc="-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investigadores:</a:t>
            </a:r>
            <a:r>
              <a:rPr dirty="0" sz="2800" spc="-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quienes</a:t>
            </a:r>
            <a:r>
              <a:rPr dirty="0" sz="2800" spc="-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5" b="1">
                <a:solidFill>
                  <a:srgbClr val="2A3CC6"/>
                </a:solidFill>
                <a:latin typeface="Trebuchet MS"/>
                <a:cs typeface="Trebuchet MS"/>
              </a:rPr>
              <a:t>buscan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información</a:t>
            </a:r>
            <a:r>
              <a:rPr dirty="0" sz="2800" spc="-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estructurada</a:t>
            </a:r>
            <a:r>
              <a:rPr dirty="0" sz="2800" spc="-1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sobre</a:t>
            </a:r>
            <a:r>
              <a:rPr dirty="0" sz="2800" spc="-13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2A3CC6"/>
                </a:solidFill>
                <a:latin typeface="Trebuchet MS"/>
                <a:cs typeface="Trebuchet MS"/>
              </a:rPr>
              <a:t>la</a:t>
            </a:r>
            <a:r>
              <a:rPr dirty="0" sz="2800" spc="-11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2A3CC6"/>
                </a:solidFill>
                <a:latin typeface="Trebuchet MS"/>
                <a:cs typeface="Trebuchet MS"/>
              </a:rPr>
              <a:t>música</a:t>
            </a:r>
            <a:r>
              <a:rPr dirty="0" sz="2800" spc="-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1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su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evolución.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87206" y="7934096"/>
            <a:ext cx="883094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Desarrolladores</a:t>
            </a:r>
            <a:r>
              <a:rPr dirty="0" sz="2800" spc="-2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analistas</a:t>
            </a:r>
            <a:r>
              <a:rPr dirty="0" sz="2800" spc="-21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datos: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2A3CC6"/>
                </a:solidFill>
                <a:latin typeface="Trebuchet MS"/>
                <a:cs typeface="Trebuchet MS"/>
              </a:rPr>
              <a:t>interesados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2A3CC6"/>
                </a:solidFill>
                <a:latin typeface="Trebuchet MS"/>
                <a:cs typeface="Trebuchet MS"/>
              </a:rPr>
              <a:t>en </a:t>
            </a:r>
            <a:r>
              <a:rPr dirty="0" sz="2800" spc="-20" b="1">
                <a:solidFill>
                  <a:srgbClr val="2A3CC6"/>
                </a:solidFill>
                <a:latin typeface="Trebuchet MS"/>
                <a:cs typeface="Trebuchet MS"/>
              </a:rPr>
              <a:t>utilizar</a:t>
            </a:r>
            <a:r>
              <a:rPr dirty="0" sz="2800" spc="-14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el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proceso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extracción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0" b="1">
                <a:solidFill>
                  <a:srgbClr val="2A3CC6"/>
                </a:solidFill>
                <a:latin typeface="Trebuchet MS"/>
                <a:cs typeface="Trebuchet MS"/>
              </a:rPr>
              <a:t>miNoise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2A3CC6"/>
                </a:solidFill>
                <a:latin typeface="Trebuchet MS"/>
                <a:cs typeface="Trebuchet MS"/>
              </a:rPr>
              <a:t>para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análisis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culturales,</a:t>
            </a:r>
            <a:r>
              <a:rPr dirty="0" sz="2800" spc="-17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2A3CC6"/>
                </a:solidFill>
                <a:latin typeface="Trebuchet MS"/>
                <a:cs typeface="Trebuchet MS"/>
              </a:rPr>
              <a:t>musicales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o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9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tendencias.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3C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43281"/>
            <a:ext cx="7469505" cy="1169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20">
                <a:solidFill>
                  <a:srgbClr val="FFFFFF"/>
                </a:solidFill>
                <a:latin typeface="Arial"/>
                <a:cs typeface="Arial"/>
              </a:rPr>
              <a:t>Objetivo</a:t>
            </a:r>
            <a:r>
              <a:rPr dirty="0" sz="7500" spc="-4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500" spc="-1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endParaRPr sz="75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866" y="2068195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5" h="589914">
                <a:moveTo>
                  <a:pt x="294881" y="0"/>
                </a:moveTo>
                <a:lnTo>
                  <a:pt x="247051" y="3857"/>
                </a:lnTo>
                <a:lnTo>
                  <a:pt x="201678" y="15026"/>
                </a:lnTo>
                <a:lnTo>
                  <a:pt x="159369" y="32901"/>
                </a:lnTo>
                <a:lnTo>
                  <a:pt x="120730" y="56875"/>
                </a:lnTo>
                <a:lnTo>
                  <a:pt x="86371" y="86344"/>
                </a:lnTo>
                <a:lnTo>
                  <a:pt x="56896" y="120700"/>
                </a:lnTo>
                <a:lnTo>
                  <a:pt x="32915" y="159339"/>
                </a:lnTo>
                <a:lnTo>
                  <a:pt x="15033" y="201655"/>
                </a:lnTo>
                <a:lnTo>
                  <a:pt x="3859" y="247042"/>
                </a:lnTo>
                <a:lnTo>
                  <a:pt x="0" y="294894"/>
                </a:lnTo>
                <a:lnTo>
                  <a:pt x="3859" y="342714"/>
                </a:lnTo>
                <a:lnTo>
                  <a:pt x="15033" y="388083"/>
                </a:lnTo>
                <a:lnTo>
                  <a:pt x="32915" y="430392"/>
                </a:lnTo>
                <a:lnTo>
                  <a:pt x="56896" y="469032"/>
                </a:lnTo>
                <a:lnTo>
                  <a:pt x="86371" y="503396"/>
                </a:lnTo>
                <a:lnTo>
                  <a:pt x="120730" y="532875"/>
                </a:lnTo>
                <a:lnTo>
                  <a:pt x="159369" y="556862"/>
                </a:lnTo>
                <a:lnTo>
                  <a:pt x="201678" y="574749"/>
                </a:lnTo>
                <a:lnTo>
                  <a:pt x="247051" y="585926"/>
                </a:lnTo>
                <a:lnTo>
                  <a:pt x="294881" y="589787"/>
                </a:lnTo>
                <a:lnTo>
                  <a:pt x="342714" y="585926"/>
                </a:lnTo>
                <a:lnTo>
                  <a:pt x="388089" y="574749"/>
                </a:lnTo>
                <a:lnTo>
                  <a:pt x="430399" y="556862"/>
                </a:lnTo>
                <a:lnTo>
                  <a:pt x="469037" y="532875"/>
                </a:lnTo>
                <a:lnTo>
                  <a:pt x="503396" y="503396"/>
                </a:lnTo>
                <a:lnTo>
                  <a:pt x="532869" y="469032"/>
                </a:lnTo>
                <a:lnTo>
                  <a:pt x="556849" y="430392"/>
                </a:lnTo>
                <a:lnTo>
                  <a:pt x="574729" y="388083"/>
                </a:lnTo>
                <a:lnTo>
                  <a:pt x="585903" y="342714"/>
                </a:lnTo>
                <a:lnTo>
                  <a:pt x="589762" y="294894"/>
                </a:lnTo>
                <a:lnTo>
                  <a:pt x="585903" y="247042"/>
                </a:lnTo>
                <a:lnTo>
                  <a:pt x="574729" y="201655"/>
                </a:lnTo>
                <a:lnTo>
                  <a:pt x="556849" y="159339"/>
                </a:lnTo>
                <a:lnTo>
                  <a:pt x="532869" y="120700"/>
                </a:lnTo>
                <a:lnTo>
                  <a:pt x="503396" y="86344"/>
                </a:lnTo>
                <a:lnTo>
                  <a:pt x="469037" y="56875"/>
                </a:lnTo>
                <a:lnTo>
                  <a:pt x="430399" y="32901"/>
                </a:lnTo>
                <a:lnTo>
                  <a:pt x="388089" y="15026"/>
                </a:lnTo>
                <a:lnTo>
                  <a:pt x="342714" y="3857"/>
                </a:lnTo>
                <a:lnTo>
                  <a:pt x="294881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0881462" y="49454"/>
            <a:ext cx="7406640" cy="10238105"/>
            <a:chOff x="10881462" y="49454"/>
            <a:chExt cx="7406640" cy="10238105"/>
          </a:xfrm>
        </p:grpSpPr>
        <p:sp>
          <p:nvSpPr>
            <p:cNvPr id="6" name="object 6" descr=""/>
            <p:cNvSpPr/>
            <p:nvPr/>
          </p:nvSpPr>
          <p:spPr>
            <a:xfrm>
              <a:off x="10881462" y="49454"/>
              <a:ext cx="7406640" cy="10238105"/>
            </a:xfrm>
            <a:custGeom>
              <a:avLst/>
              <a:gdLst/>
              <a:ahLst/>
              <a:cxnLst/>
              <a:rect l="l" t="t" r="r" b="b"/>
              <a:pathLst>
                <a:path w="7406640" h="10238105">
                  <a:moveTo>
                    <a:pt x="5133967" y="0"/>
                  </a:moveTo>
                  <a:lnTo>
                    <a:pt x="7406537" y="0"/>
                  </a:lnTo>
                  <a:lnTo>
                    <a:pt x="7406537" y="9459124"/>
                  </a:lnTo>
                  <a:lnTo>
                    <a:pt x="7373884" y="9499368"/>
                  </a:lnTo>
                  <a:lnTo>
                    <a:pt x="7345179" y="9533766"/>
                  </a:lnTo>
                  <a:lnTo>
                    <a:pt x="7316064" y="9567807"/>
                  </a:lnTo>
                  <a:lnTo>
                    <a:pt x="7286543" y="9601487"/>
                  </a:lnTo>
                  <a:lnTo>
                    <a:pt x="7256620" y="9634803"/>
                  </a:lnTo>
                  <a:lnTo>
                    <a:pt x="7226299" y="9667751"/>
                  </a:lnTo>
                  <a:lnTo>
                    <a:pt x="7195583" y="9700326"/>
                  </a:lnTo>
                  <a:lnTo>
                    <a:pt x="7164476" y="9732525"/>
                  </a:lnTo>
                  <a:lnTo>
                    <a:pt x="7132983" y="9764344"/>
                  </a:lnTo>
                  <a:lnTo>
                    <a:pt x="7101106" y="9795780"/>
                  </a:lnTo>
                  <a:lnTo>
                    <a:pt x="7068849" y="9826829"/>
                  </a:lnTo>
                  <a:lnTo>
                    <a:pt x="7036217" y="9857486"/>
                  </a:lnTo>
                  <a:lnTo>
                    <a:pt x="7003213" y="9887749"/>
                  </a:lnTo>
                  <a:lnTo>
                    <a:pt x="6969840" y="9917613"/>
                  </a:lnTo>
                  <a:lnTo>
                    <a:pt x="6936104" y="9947075"/>
                  </a:lnTo>
                  <a:lnTo>
                    <a:pt x="6902007" y="9976130"/>
                  </a:lnTo>
                  <a:lnTo>
                    <a:pt x="6867553" y="10004776"/>
                  </a:lnTo>
                  <a:lnTo>
                    <a:pt x="6832746" y="10033007"/>
                  </a:lnTo>
                  <a:lnTo>
                    <a:pt x="6797590" y="10060822"/>
                  </a:lnTo>
                  <a:lnTo>
                    <a:pt x="6762088" y="10088214"/>
                  </a:lnTo>
                  <a:lnTo>
                    <a:pt x="6726245" y="10115182"/>
                  </a:lnTo>
                  <a:lnTo>
                    <a:pt x="6690064" y="10141721"/>
                  </a:lnTo>
                  <a:lnTo>
                    <a:pt x="6653549" y="10167828"/>
                  </a:lnTo>
                  <a:lnTo>
                    <a:pt x="6616704" y="10193498"/>
                  </a:lnTo>
                  <a:lnTo>
                    <a:pt x="6579532" y="10218727"/>
                  </a:lnTo>
                  <a:lnTo>
                    <a:pt x="6551071" y="10237542"/>
                  </a:lnTo>
                  <a:lnTo>
                    <a:pt x="0" y="10237542"/>
                  </a:lnTo>
                  <a:lnTo>
                    <a:pt x="21639" y="10222505"/>
                  </a:lnTo>
                  <a:lnTo>
                    <a:pt x="58153" y="10196409"/>
                  </a:lnTo>
                  <a:lnTo>
                    <a:pt x="94305" y="10169842"/>
                  </a:lnTo>
                  <a:lnTo>
                    <a:pt x="130089" y="10142811"/>
                  </a:lnTo>
                  <a:lnTo>
                    <a:pt x="165502" y="10115318"/>
                  </a:lnTo>
                  <a:lnTo>
                    <a:pt x="200537" y="10087369"/>
                  </a:lnTo>
                  <a:lnTo>
                    <a:pt x="235192" y="10058969"/>
                  </a:lnTo>
                  <a:lnTo>
                    <a:pt x="269461" y="10030121"/>
                  </a:lnTo>
                  <a:lnTo>
                    <a:pt x="303341" y="10000830"/>
                  </a:lnTo>
                  <a:lnTo>
                    <a:pt x="336826" y="9971100"/>
                  </a:lnTo>
                  <a:lnTo>
                    <a:pt x="369913" y="9940937"/>
                  </a:lnTo>
                  <a:lnTo>
                    <a:pt x="402596" y="9910344"/>
                  </a:lnTo>
                  <a:lnTo>
                    <a:pt x="434872" y="9879325"/>
                  </a:lnTo>
                  <a:lnTo>
                    <a:pt x="466735" y="9847887"/>
                  </a:lnTo>
                  <a:lnTo>
                    <a:pt x="498182" y="9816032"/>
                  </a:lnTo>
                  <a:lnTo>
                    <a:pt x="529208" y="9783765"/>
                  </a:lnTo>
                  <a:lnTo>
                    <a:pt x="559808" y="9751091"/>
                  </a:lnTo>
                  <a:lnTo>
                    <a:pt x="589978" y="9718014"/>
                  </a:lnTo>
                  <a:lnTo>
                    <a:pt x="619714" y="9684539"/>
                  </a:lnTo>
                  <a:lnTo>
                    <a:pt x="649011" y="9650670"/>
                  </a:lnTo>
                  <a:lnTo>
                    <a:pt x="677864" y="9616411"/>
                  </a:lnTo>
                  <a:lnTo>
                    <a:pt x="706270" y="9581768"/>
                  </a:lnTo>
                  <a:lnTo>
                    <a:pt x="734223" y="9546744"/>
                  </a:lnTo>
                  <a:lnTo>
                    <a:pt x="761720" y="9511344"/>
                  </a:lnTo>
                  <a:lnTo>
                    <a:pt x="788755" y="9475573"/>
                  </a:lnTo>
                  <a:lnTo>
                    <a:pt x="815325" y="9439434"/>
                  </a:lnTo>
                  <a:lnTo>
                    <a:pt x="841424" y="9402933"/>
                  </a:lnTo>
                  <a:lnTo>
                    <a:pt x="867049" y="9366073"/>
                  </a:lnTo>
                  <a:lnTo>
                    <a:pt x="892195" y="9328860"/>
                  </a:lnTo>
                  <a:lnTo>
                    <a:pt x="916858" y="9291297"/>
                  </a:lnTo>
                  <a:lnTo>
                    <a:pt x="941032" y="9253390"/>
                  </a:lnTo>
                  <a:lnTo>
                    <a:pt x="964714" y="9215142"/>
                  </a:lnTo>
                  <a:lnTo>
                    <a:pt x="987899" y="9176559"/>
                  </a:lnTo>
                  <a:lnTo>
                    <a:pt x="1010583" y="9137643"/>
                  </a:lnTo>
                  <a:lnTo>
                    <a:pt x="1032761" y="9098401"/>
                  </a:lnTo>
                  <a:lnTo>
                    <a:pt x="1054428" y="9058837"/>
                  </a:lnTo>
                  <a:lnTo>
                    <a:pt x="1075581" y="9018954"/>
                  </a:lnTo>
                  <a:lnTo>
                    <a:pt x="1096215" y="8978758"/>
                  </a:lnTo>
                  <a:lnTo>
                    <a:pt x="1116325" y="8938252"/>
                  </a:lnTo>
                  <a:lnTo>
                    <a:pt x="1135907" y="8897442"/>
                  </a:lnTo>
                  <a:lnTo>
                    <a:pt x="1154956" y="8856332"/>
                  </a:lnTo>
                  <a:lnTo>
                    <a:pt x="1173468" y="8814926"/>
                  </a:lnTo>
                  <a:lnTo>
                    <a:pt x="1191439" y="8773229"/>
                  </a:lnTo>
                  <a:lnTo>
                    <a:pt x="1208864" y="8731244"/>
                  </a:lnTo>
                  <a:lnTo>
                    <a:pt x="1225738" y="8688978"/>
                  </a:lnTo>
                  <a:lnTo>
                    <a:pt x="1242058" y="8646433"/>
                  </a:lnTo>
                  <a:lnTo>
                    <a:pt x="1257818" y="8603615"/>
                  </a:lnTo>
                  <a:lnTo>
                    <a:pt x="1273015" y="8560528"/>
                  </a:lnTo>
                  <a:lnTo>
                    <a:pt x="1287643" y="8517177"/>
                  </a:lnTo>
                  <a:lnTo>
                    <a:pt x="1301698" y="8473565"/>
                  </a:lnTo>
                  <a:lnTo>
                    <a:pt x="1315176" y="8429698"/>
                  </a:lnTo>
                  <a:lnTo>
                    <a:pt x="1328073" y="8385579"/>
                  </a:lnTo>
                  <a:lnTo>
                    <a:pt x="1340383" y="8341214"/>
                  </a:lnTo>
                  <a:lnTo>
                    <a:pt x="1352103" y="8296607"/>
                  </a:lnTo>
                  <a:lnTo>
                    <a:pt x="1363228" y="8251762"/>
                  </a:lnTo>
                  <a:lnTo>
                    <a:pt x="1373753" y="8206683"/>
                  </a:lnTo>
                  <a:lnTo>
                    <a:pt x="1383675" y="8161376"/>
                  </a:lnTo>
                  <a:lnTo>
                    <a:pt x="1392988" y="8115844"/>
                  </a:lnTo>
                  <a:lnTo>
                    <a:pt x="1401688" y="8070092"/>
                  </a:lnTo>
                  <a:lnTo>
                    <a:pt x="1409771" y="8024125"/>
                  </a:lnTo>
                  <a:lnTo>
                    <a:pt x="1417232" y="7977947"/>
                  </a:lnTo>
                  <a:lnTo>
                    <a:pt x="1424066" y="7931562"/>
                  </a:lnTo>
                  <a:lnTo>
                    <a:pt x="1430270" y="7884975"/>
                  </a:lnTo>
                  <a:lnTo>
                    <a:pt x="1435839" y="7838191"/>
                  </a:lnTo>
                  <a:lnTo>
                    <a:pt x="1440768" y="7791213"/>
                  </a:lnTo>
                  <a:lnTo>
                    <a:pt x="1445054" y="7744047"/>
                  </a:lnTo>
                  <a:lnTo>
                    <a:pt x="1448690" y="7696696"/>
                  </a:lnTo>
                  <a:lnTo>
                    <a:pt x="1451674" y="7649166"/>
                  </a:lnTo>
                  <a:lnTo>
                    <a:pt x="1454000" y="7601460"/>
                  </a:lnTo>
                  <a:lnTo>
                    <a:pt x="1455664" y="7553583"/>
                  </a:lnTo>
                  <a:lnTo>
                    <a:pt x="1456662" y="7505540"/>
                  </a:lnTo>
                  <a:lnTo>
                    <a:pt x="1456989" y="7457335"/>
                  </a:lnTo>
                  <a:lnTo>
                    <a:pt x="1456988" y="3673091"/>
                  </a:lnTo>
                  <a:lnTo>
                    <a:pt x="1457308" y="3624852"/>
                  </a:lnTo>
                  <a:lnTo>
                    <a:pt x="1458246" y="3576761"/>
                  </a:lnTo>
                  <a:lnTo>
                    <a:pt x="1459798" y="3528824"/>
                  </a:lnTo>
                  <a:lnTo>
                    <a:pt x="1461961" y="3481043"/>
                  </a:lnTo>
                  <a:lnTo>
                    <a:pt x="1464731" y="3433423"/>
                  </a:lnTo>
                  <a:lnTo>
                    <a:pt x="1468105" y="3385967"/>
                  </a:lnTo>
                  <a:lnTo>
                    <a:pt x="1472077" y="3338679"/>
                  </a:lnTo>
                  <a:lnTo>
                    <a:pt x="1476646" y="3291562"/>
                  </a:lnTo>
                  <a:lnTo>
                    <a:pt x="1481806" y="3244621"/>
                  </a:lnTo>
                  <a:lnTo>
                    <a:pt x="1487554" y="3197860"/>
                  </a:lnTo>
                  <a:lnTo>
                    <a:pt x="1493886" y="3151281"/>
                  </a:lnTo>
                  <a:lnTo>
                    <a:pt x="1500799" y="3104890"/>
                  </a:lnTo>
                  <a:lnTo>
                    <a:pt x="1508288" y="3058689"/>
                  </a:lnTo>
                  <a:lnTo>
                    <a:pt x="1516350" y="3012682"/>
                  </a:lnTo>
                  <a:lnTo>
                    <a:pt x="1524981" y="2966874"/>
                  </a:lnTo>
                  <a:lnTo>
                    <a:pt x="1534178" y="2921268"/>
                  </a:lnTo>
                  <a:lnTo>
                    <a:pt x="1543936" y="2875867"/>
                  </a:lnTo>
                  <a:lnTo>
                    <a:pt x="1554252" y="2830676"/>
                  </a:lnTo>
                  <a:lnTo>
                    <a:pt x="1565122" y="2785699"/>
                  </a:lnTo>
                  <a:lnTo>
                    <a:pt x="1576542" y="2740938"/>
                  </a:lnTo>
                  <a:lnTo>
                    <a:pt x="1588508" y="2696399"/>
                  </a:lnTo>
                  <a:lnTo>
                    <a:pt x="1601017" y="2652084"/>
                  </a:lnTo>
                  <a:lnTo>
                    <a:pt x="1614064" y="2607998"/>
                  </a:lnTo>
                  <a:lnTo>
                    <a:pt x="1627647" y="2564144"/>
                  </a:lnTo>
                  <a:lnTo>
                    <a:pt x="1641761" y="2520526"/>
                  </a:lnTo>
                  <a:lnTo>
                    <a:pt x="1656402" y="2477148"/>
                  </a:lnTo>
                  <a:lnTo>
                    <a:pt x="1671567" y="2434013"/>
                  </a:lnTo>
                  <a:lnTo>
                    <a:pt x="1687252" y="2391126"/>
                  </a:lnTo>
                  <a:lnTo>
                    <a:pt x="1703453" y="2348491"/>
                  </a:lnTo>
                  <a:lnTo>
                    <a:pt x="1720166" y="2306110"/>
                  </a:lnTo>
                  <a:lnTo>
                    <a:pt x="1737388" y="2263987"/>
                  </a:lnTo>
                  <a:lnTo>
                    <a:pt x="1755114" y="2222128"/>
                  </a:lnTo>
                  <a:lnTo>
                    <a:pt x="1773342" y="2180534"/>
                  </a:lnTo>
                  <a:lnTo>
                    <a:pt x="1792066" y="2139211"/>
                  </a:lnTo>
                  <a:lnTo>
                    <a:pt x="1811284" y="2098162"/>
                  </a:lnTo>
                  <a:lnTo>
                    <a:pt x="1830991" y="2057390"/>
                  </a:lnTo>
                  <a:lnTo>
                    <a:pt x="1851184" y="2016900"/>
                  </a:lnTo>
                  <a:lnTo>
                    <a:pt x="1871860" y="1976695"/>
                  </a:lnTo>
                  <a:lnTo>
                    <a:pt x="1893013" y="1936779"/>
                  </a:lnTo>
                  <a:lnTo>
                    <a:pt x="1914641" y="1897156"/>
                  </a:lnTo>
                  <a:lnTo>
                    <a:pt x="1936739" y="1857829"/>
                  </a:lnTo>
                  <a:lnTo>
                    <a:pt x="1959305" y="1818803"/>
                  </a:lnTo>
                  <a:lnTo>
                    <a:pt x="1982333" y="1780081"/>
                  </a:lnTo>
                  <a:lnTo>
                    <a:pt x="2005821" y="1741667"/>
                  </a:lnTo>
                  <a:lnTo>
                    <a:pt x="2029764" y="1703564"/>
                  </a:lnTo>
                  <a:lnTo>
                    <a:pt x="2054159" y="1665777"/>
                  </a:lnTo>
                  <a:lnTo>
                    <a:pt x="2079001" y="1628309"/>
                  </a:lnTo>
                  <a:lnTo>
                    <a:pt x="2104288" y="1591165"/>
                  </a:lnTo>
                  <a:lnTo>
                    <a:pt x="2130016" y="1554347"/>
                  </a:lnTo>
                  <a:lnTo>
                    <a:pt x="2156179" y="1517860"/>
                  </a:lnTo>
                  <a:lnTo>
                    <a:pt x="2182776" y="1481707"/>
                  </a:lnTo>
                  <a:lnTo>
                    <a:pt x="2209802" y="1445892"/>
                  </a:lnTo>
                  <a:lnTo>
                    <a:pt x="2237252" y="1410420"/>
                  </a:lnTo>
                  <a:lnTo>
                    <a:pt x="2265125" y="1375293"/>
                  </a:lnTo>
                  <a:lnTo>
                    <a:pt x="2293415" y="1340516"/>
                  </a:lnTo>
                  <a:lnTo>
                    <a:pt x="2322118" y="1306092"/>
                  </a:lnTo>
                  <a:lnTo>
                    <a:pt x="2351232" y="1272025"/>
                  </a:lnTo>
                  <a:lnTo>
                    <a:pt x="2380752" y="1238319"/>
                  </a:lnTo>
                  <a:lnTo>
                    <a:pt x="2410675" y="1204977"/>
                  </a:lnTo>
                  <a:lnTo>
                    <a:pt x="2440996" y="1172004"/>
                  </a:lnTo>
                  <a:lnTo>
                    <a:pt x="2471712" y="1139404"/>
                  </a:lnTo>
                  <a:lnTo>
                    <a:pt x="2502819" y="1107179"/>
                  </a:lnTo>
                  <a:lnTo>
                    <a:pt x="2534314" y="1075334"/>
                  </a:lnTo>
                  <a:lnTo>
                    <a:pt x="2566192" y="1043873"/>
                  </a:lnTo>
                  <a:lnTo>
                    <a:pt x="2598450" y="1012799"/>
                  </a:lnTo>
                  <a:lnTo>
                    <a:pt x="2631084" y="982116"/>
                  </a:lnTo>
                  <a:lnTo>
                    <a:pt x="2664090" y="951828"/>
                  </a:lnTo>
                  <a:lnTo>
                    <a:pt x="2697464" y="921939"/>
                  </a:lnTo>
                  <a:lnTo>
                    <a:pt x="2731203" y="892452"/>
                  </a:lnTo>
                  <a:lnTo>
                    <a:pt x="2765303" y="863372"/>
                  </a:lnTo>
                  <a:lnTo>
                    <a:pt x="2799760" y="834701"/>
                  </a:lnTo>
                  <a:lnTo>
                    <a:pt x="2834571" y="806445"/>
                  </a:lnTo>
                  <a:lnTo>
                    <a:pt x="2869730" y="778606"/>
                  </a:lnTo>
                  <a:lnTo>
                    <a:pt x="2905236" y="751188"/>
                  </a:lnTo>
                  <a:lnTo>
                    <a:pt x="2941083" y="724196"/>
                  </a:lnTo>
                  <a:lnTo>
                    <a:pt x="2977269" y="697633"/>
                  </a:lnTo>
                  <a:lnTo>
                    <a:pt x="3013788" y="671502"/>
                  </a:lnTo>
                  <a:lnTo>
                    <a:pt x="3050639" y="645808"/>
                  </a:lnTo>
                  <a:lnTo>
                    <a:pt x="3087816" y="620554"/>
                  </a:lnTo>
                  <a:lnTo>
                    <a:pt x="3125316" y="595745"/>
                  </a:lnTo>
                  <a:lnTo>
                    <a:pt x="3163135" y="571383"/>
                  </a:lnTo>
                  <a:lnTo>
                    <a:pt x="3201270" y="547473"/>
                  </a:lnTo>
                  <a:lnTo>
                    <a:pt x="3239716" y="524018"/>
                  </a:lnTo>
                  <a:lnTo>
                    <a:pt x="3278470" y="501023"/>
                  </a:lnTo>
                  <a:lnTo>
                    <a:pt x="3317528" y="478491"/>
                  </a:lnTo>
                  <a:lnTo>
                    <a:pt x="3356887" y="456425"/>
                  </a:lnTo>
                  <a:lnTo>
                    <a:pt x="3396542" y="434830"/>
                  </a:lnTo>
                  <a:lnTo>
                    <a:pt x="3436489" y="413709"/>
                  </a:lnTo>
                  <a:lnTo>
                    <a:pt x="3476726" y="393067"/>
                  </a:lnTo>
                  <a:lnTo>
                    <a:pt x="3517247" y="372906"/>
                  </a:lnTo>
                  <a:lnTo>
                    <a:pt x="3558050" y="353231"/>
                  </a:lnTo>
                  <a:lnTo>
                    <a:pt x="3599131" y="334046"/>
                  </a:lnTo>
                  <a:lnTo>
                    <a:pt x="3640485" y="315354"/>
                  </a:lnTo>
                  <a:lnTo>
                    <a:pt x="3682109" y="297159"/>
                  </a:lnTo>
                  <a:lnTo>
                    <a:pt x="3723999" y="279465"/>
                  </a:lnTo>
                  <a:lnTo>
                    <a:pt x="3766152" y="262275"/>
                  </a:lnTo>
                  <a:lnTo>
                    <a:pt x="3808563" y="245594"/>
                  </a:lnTo>
                  <a:lnTo>
                    <a:pt x="3851230" y="229425"/>
                  </a:lnTo>
                  <a:lnTo>
                    <a:pt x="3894147" y="213772"/>
                  </a:lnTo>
                  <a:lnTo>
                    <a:pt x="3937311" y="198639"/>
                  </a:lnTo>
                  <a:lnTo>
                    <a:pt x="3980719" y="184029"/>
                  </a:lnTo>
                  <a:lnTo>
                    <a:pt x="4024367" y="169947"/>
                  </a:lnTo>
                  <a:lnTo>
                    <a:pt x="4068250" y="156395"/>
                  </a:lnTo>
                  <a:lnTo>
                    <a:pt x="4112366" y="143379"/>
                  </a:lnTo>
                  <a:lnTo>
                    <a:pt x="4156710" y="130901"/>
                  </a:lnTo>
                  <a:lnTo>
                    <a:pt x="4201278" y="118966"/>
                  </a:lnTo>
                  <a:lnTo>
                    <a:pt x="4246067" y="107577"/>
                  </a:lnTo>
                  <a:lnTo>
                    <a:pt x="4291073" y="96738"/>
                  </a:lnTo>
                  <a:lnTo>
                    <a:pt x="4336293" y="86452"/>
                  </a:lnTo>
                  <a:lnTo>
                    <a:pt x="4381721" y="76725"/>
                  </a:lnTo>
                  <a:lnTo>
                    <a:pt x="4427356" y="67558"/>
                  </a:lnTo>
                  <a:lnTo>
                    <a:pt x="4473192" y="58957"/>
                  </a:lnTo>
                  <a:lnTo>
                    <a:pt x="4519226" y="50925"/>
                  </a:lnTo>
                  <a:lnTo>
                    <a:pt x="4565454" y="43466"/>
                  </a:lnTo>
                  <a:lnTo>
                    <a:pt x="4611873" y="36582"/>
                  </a:lnTo>
                  <a:lnTo>
                    <a:pt x="4658478" y="30280"/>
                  </a:lnTo>
                  <a:lnTo>
                    <a:pt x="4705267" y="24561"/>
                  </a:lnTo>
                  <a:lnTo>
                    <a:pt x="4752234" y="19430"/>
                  </a:lnTo>
                  <a:lnTo>
                    <a:pt x="4799377" y="14891"/>
                  </a:lnTo>
                  <a:lnTo>
                    <a:pt x="4846691" y="10947"/>
                  </a:lnTo>
                  <a:lnTo>
                    <a:pt x="4894173" y="7602"/>
                  </a:lnTo>
                  <a:lnTo>
                    <a:pt x="4941819" y="4861"/>
                  </a:lnTo>
                  <a:lnTo>
                    <a:pt x="4989625" y="2726"/>
                  </a:lnTo>
                  <a:lnTo>
                    <a:pt x="5037588" y="1202"/>
                  </a:lnTo>
                  <a:lnTo>
                    <a:pt x="5085703" y="291"/>
                  </a:lnTo>
                  <a:lnTo>
                    <a:pt x="5133967" y="0"/>
                  </a:lnTo>
                  <a:close/>
                </a:path>
              </a:pathLst>
            </a:custGeom>
            <a:solidFill>
              <a:srgbClr val="82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2707" y="1039850"/>
              <a:ext cx="5018658" cy="825244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79170" y="2089149"/>
            <a:ext cx="198120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50" spc="-31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69493" y="5592190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5" h="589914">
                <a:moveTo>
                  <a:pt x="294881" y="0"/>
                </a:moveTo>
                <a:lnTo>
                  <a:pt x="247051" y="3857"/>
                </a:lnTo>
                <a:lnTo>
                  <a:pt x="201678" y="15025"/>
                </a:lnTo>
                <a:lnTo>
                  <a:pt x="159369" y="32897"/>
                </a:lnTo>
                <a:lnTo>
                  <a:pt x="120730" y="56867"/>
                </a:lnTo>
                <a:lnTo>
                  <a:pt x="86371" y="86328"/>
                </a:lnTo>
                <a:lnTo>
                  <a:pt x="56896" y="120673"/>
                </a:lnTo>
                <a:lnTo>
                  <a:pt x="32915" y="159296"/>
                </a:lnTo>
                <a:lnTo>
                  <a:pt x="15033" y="201590"/>
                </a:lnTo>
                <a:lnTo>
                  <a:pt x="3859" y="246949"/>
                </a:lnTo>
                <a:lnTo>
                  <a:pt x="0" y="294767"/>
                </a:lnTo>
                <a:lnTo>
                  <a:pt x="3859" y="342618"/>
                </a:lnTo>
                <a:lnTo>
                  <a:pt x="15033" y="388005"/>
                </a:lnTo>
                <a:lnTo>
                  <a:pt x="32915" y="430321"/>
                </a:lnTo>
                <a:lnTo>
                  <a:pt x="56896" y="468960"/>
                </a:lnTo>
                <a:lnTo>
                  <a:pt x="86371" y="503316"/>
                </a:lnTo>
                <a:lnTo>
                  <a:pt x="120730" y="532785"/>
                </a:lnTo>
                <a:lnTo>
                  <a:pt x="159369" y="556759"/>
                </a:lnTo>
                <a:lnTo>
                  <a:pt x="201678" y="574634"/>
                </a:lnTo>
                <a:lnTo>
                  <a:pt x="247051" y="585803"/>
                </a:lnTo>
                <a:lnTo>
                  <a:pt x="294881" y="589661"/>
                </a:lnTo>
                <a:lnTo>
                  <a:pt x="342714" y="585803"/>
                </a:lnTo>
                <a:lnTo>
                  <a:pt x="388090" y="574634"/>
                </a:lnTo>
                <a:lnTo>
                  <a:pt x="430401" y="556759"/>
                </a:lnTo>
                <a:lnTo>
                  <a:pt x="469041" y="532785"/>
                </a:lnTo>
                <a:lnTo>
                  <a:pt x="503402" y="503316"/>
                </a:lnTo>
                <a:lnTo>
                  <a:pt x="532877" y="468960"/>
                </a:lnTo>
                <a:lnTo>
                  <a:pt x="556859" y="430321"/>
                </a:lnTo>
                <a:lnTo>
                  <a:pt x="574741" y="388005"/>
                </a:lnTo>
                <a:lnTo>
                  <a:pt x="585915" y="342618"/>
                </a:lnTo>
                <a:lnTo>
                  <a:pt x="589775" y="294767"/>
                </a:lnTo>
                <a:lnTo>
                  <a:pt x="585915" y="246949"/>
                </a:lnTo>
                <a:lnTo>
                  <a:pt x="574741" y="201590"/>
                </a:lnTo>
                <a:lnTo>
                  <a:pt x="556859" y="159296"/>
                </a:lnTo>
                <a:lnTo>
                  <a:pt x="532877" y="120673"/>
                </a:lnTo>
                <a:lnTo>
                  <a:pt x="503402" y="86328"/>
                </a:lnTo>
                <a:lnTo>
                  <a:pt x="469041" y="56867"/>
                </a:lnTo>
                <a:lnTo>
                  <a:pt x="430401" y="32897"/>
                </a:lnTo>
                <a:lnTo>
                  <a:pt x="388090" y="15025"/>
                </a:lnTo>
                <a:lnTo>
                  <a:pt x="342714" y="3857"/>
                </a:lnTo>
                <a:lnTo>
                  <a:pt x="294881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09698" y="5427091"/>
            <a:ext cx="100183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Recopilar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sobre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géneros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artistas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mediante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09698" y="5870269"/>
            <a:ext cx="27349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APIs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musicales.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65733" y="5613653"/>
            <a:ext cx="198120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50" spc="-31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23085" y="1902332"/>
            <a:ext cx="10260330" cy="3224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Desarrollar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repositorio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musical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abierto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facilite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exploración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análisis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géneros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y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artistas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través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experiencia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interactiva.</a:t>
            </a:r>
            <a:endParaRPr sz="2800">
              <a:latin typeface="Verdana"/>
              <a:cs typeface="Verdana"/>
            </a:endParaRPr>
          </a:p>
          <a:p>
            <a:pPr marL="1786255">
              <a:lnSpc>
                <a:spcPct val="100000"/>
              </a:lnSpc>
              <a:spcBef>
                <a:spcPts val="1995"/>
              </a:spcBef>
            </a:pPr>
            <a:r>
              <a:rPr dirty="0" sz="7200" spc="60" b="1">
                <a:solidFill>
                  <a:srgbClr val="FFFFFF"/>
                </a:solidFill>
                <a:latin typeface="Trebuchet MS"/>
                <a:cs typeface="Trebuchet MS"/>
              </a:rPr>
              <a:t>Objetivos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189858" y="5096332"/>
            <a:ext cx="498094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50" b="1">
                <a:solidFill>
                  <a:srgbClr val="FFFFFF"/>
                </a:solidFill>
                <a:latin typeface="Trebuchet MS"/>
                <a:cs typeface="Trebuchet MS"/>
              </a:rPr>
              <a:t>esp</a:t>
            </a:r>
            <a:r>
              <a:rPr dirty="0" sz="7200" spc="12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150" b="1">
                <a:solidFill>
                  <a:srgbClr val="FFFFFF"/>
                </a:solidFill>
                <a:latin typeface="Trebuchet MS"/>
                <a:cs typeface="Trebuchet MS"/>
              </a:rPr>
              <a:t>cífico</a:t>
            </a:r>
            <a:r>
              <a:rPr dirty="0" sz="7200" spc="-16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82256" y="6630161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5" h="589915">
                <a:moveTo>
                  <a:pt x="294881" y="0"/>
                </a:moveTo>
                <a:lnTo>
                  <a:pt x="247051" y="3857"/>
                </a:lnTo>
                <a:lnTo>
                  <a:pt x="201678" y="15025"/>
                </a:lnTo>
                <a:lnTo>
                  <a:pt x="159369" y="32897"/>
                </a:lnTo>
                <a:lnTo>
                  <a:pt x="120730" y="56867"/>
                </a:lnTo>
                <a:lnTo>
                  <a:pt x="86371" y="86328"/>
                </a:lnTo>
                <a:lnTo>
                  <a:pt x="56896" y="120673"/>
                </a:lnTo>
                <a:lnTo>
                  <a:pt x="32915" y="159296"/>
                </a:lnTo>
                <a:lnTo>
                  <a:pt x="15033" y="201590"/>
                </a:lnTo>
                <a:lnTo>
                  <a:pt x="3859" y="246949"/>
                </a:lnTo>
                <a:lnTo>
                  <a:pt x="0" y="294767"/>
                </a:lnTo>
                <a:lnTo>
                  <a:pt x="3859" y="342618"/>
                </a:lnTo>
                <a:lnTo>
                  <a:pt x="15033" y="388005"/>
                </a:lnTo>
                <a:lnTo>
                  <a:pt x="32915" y="430321"/>
                </a:lnTo>
                <a:lnTo>
                  <a:pt x="56896" y="468960"/>
                </a:lnTo>
                <a:lnTo>
                  <a:pt x="86371" y="503316"/>
                </a:lnTo>
                <a:lnTo>
                  <a:pt x="120730" y="532785"/>
                </a:lnTo>
                <a:lnTo>
                  <a:pt x="159369" y="556759"/>
                </a:lnTo>
                <a:lnTo>
                  <a:pt x="201678" y="574634"/>
                </a:lnTo>
                <a:lnTo>
                  <a:pt x="247051" y="585803"/>
                </a:lnTo>
                <a:lnTo>
                  <a:pt x="294881" y="589661"/>
                </a:lnTo>
                <a:lnTo>
                  <a:pt x="342714" y="585803"/>
                </a:lnTo>
                <a:lnTo>
                  <a:pt x="388090" y="574634"/>
                </a:lnTo>
                <a:lnTo>
                  <a:pt x="430401" y="556759"/>
                </a:lnTo>
                <a:lnTo>
                  <a:pt x="469041" y="532785"/>
                </a:lnTo>
                <a:lnTo>
                  <a:pt x="503402" y="503316"/>
                </a:lnTo>
                <a:lnTo>
                  <a:pt x="532877" y="468960"/>
                </a:lnTo>
                <a:lnTo>
                  <a:pt x="556859" y="430321"/>
                </a:lnTo>
                <a:lnTo>
                  <a:pt x="574741" y="388005"/>
                </a:lnTo>
                <a:lnTo>
                  <a:pt x="585915" y="342618"/>
                </a:lnTo>
                <a:lnTo>
                  <a:pt x="589775" y="294767"/>
                </a:lnTo>
                <a:lnTo>
                  <a:pt x="585915" y="246949"/>
                </a:lnTo>
                <a:lnTo>
                  <a:pt x="574741" y="201590"/>
                </a:lnTo>
                <a:lnTo>
                  <a:pt x="556859" y="159296"/>
                </a:lnTo>
                <a:lnTo>
                  <a:pt x="532877" y="120673"/>
                </a:lnTo>
                <a:lnTo>
                  <a:pt x="503402" y="86328"/>
                </a:lnTo>
                <a:lnTo>
                  <a:pt x="469041" y="56867"/>
                </a:lnTo>
                <a:lnTo>
                  <a:pt x="430401" y="32897"/>
                </a:lnTo>
                <a:lnTo>
                  <a:pt x="388090" y="15025"/>
                </a:lnTo>
                <a:lnTo>
                  <a:pt x="342714" y="3857"/>
                </a:lnTo>
                <a:lnTo>
                  <a:pt x="294881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922526" y="6386601"/>
            <a:ext cx="999363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8702040" algn="l"/>
              </a:tabLst>
            </a:pP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Diseñar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interfaz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permita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explorar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música 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“universo”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estilos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conectados.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66343" y="6651752"/>
            <a:ext cx="222250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50" spc="-5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57402" y="7957311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5" h="589915">
                <a:moveTo>
                  <a:pt x="294881" y="0"/>
                </a:moveTo>
                <a:lnTo>
                  <a:pt x="247048" y="3857"/>
                </a:lnTo>
                <a:lnTo>
                  <a:pt x="201673" y="15025"/>
                </a:lnTo>
                <a:lnTo>
                  <a:pt x="159363" y="32897"/>
                </a:lnTo>
                <a:lnTo>
                  <a:pt x="120725" y="56867"/>
                </a:lnTo>
                <a:lnTo>
                  <a:pt x="86366" y="86328"/>
                </a:lnTo>
                <a:lnTo>
                  <a:pt x="56893" y="120673"/>
                </a:lnTo>
                <a:lnTo>
                  <a:pt x="32912" y="159296"/>
                </a:lnTo>
                <a:lnTo>
                  <a:pt x="15032" y="201590"/>
                </a:lnTo>
                <a:lnTo>
                  <a:pt x="3859" y="246949"/>
                </a:lnTo>
                <a:lnTo>
                  <a:pt x="0" y="294767"/>
                </a:lnTo>
                <a:lnTo>
                  <a:pt x="3859" y="342618"/>
                </a:lnTo>
                <a:lnTo>
                  <a:pt x="15032" y="388005"/>
                </a:lnTo>
                <a:lnTo>
                  <a:pt x="32912" y="430321"/>
                </a:lnTo>
                <a:lnTo>
                  <a:pt x="56893" y="468960"/>
                </a:lnTo>
                <a:lnTo>
                  <a:pt x="86366" y="503316"/>
                </a:lnTo>
                <a:lnTo>
                  <a:pt x="120725" y="532785"/>
                </a:lnTo>
                <a:lnTo>
                  <a:pt x="159363" y="556759"/>
                </a:lnTo>
                <a:lnTo>
                  <a:pt x="201673" y="574634"/>
                </a:lnTo>
                <a:lnTo>
                  <a:pt x="247048" y="585803"/>
                </a:lnTo>
                <a:lnTo>
                  <a:pt x="294881" y="589661"/>
                </a:lnTo>
                <a:lnTo>
                  <a:pt x="342714" y="585803"/>
                </a:lnTo>
                <a:lnTo>
                  <a:pt x="388089" y="574634"/>
                </a:lnTo>
                <a:lnTo>
                  <a:pt x="430399" y="556759"/>
                </a:lnTo>
                <a:lnTo>
                  <a:pt x="469037" y="532785"/>
                </a:lnTo>
                <a:lnTo>
                  <a:pt x="503396" y="503316"/>
                </a:lnTo>
                <a:lnTo>
                  <a:pt x="532869" y="468960"/>
                </a:lnTo>
                <a:lnTo>
                  <a:pt x="556849" y="430321"/>
                </a:lnTo>
                <a:lnTo>
                  <a:pt x="574729" y="388005"/>
                </a:lnTo>
                <a:lnTo>
                  <a:pt x="585903" y="342618"/>
                </a:lnTo>
                <a:lnTo>
                  <a:pt x="589762" y="294767"/>
                </a:lnTo>
                <a:lnTo>
                  <a:pt x="585903" y="246949"/>
                </a:lnTo>
                <a:lnTo>
                  <a:pt x="574729" y="201590"/>
                </a:lnTo>
                <a:lnTo>
                  <a:pt x="556849" y="159296"/>
                </a:lnTo>
                <a:lnTo>
                  <a:pt x="532869" y="120673"/>
                </a:lnTo>
                <a:lnTo>
                  <a:pt x="503396" y="86328"/>
                </a:lnTo>
                <a:lnTo>
                  <a:pt x="469037" y="56867"/>
                </a:lnTo>
                <a:lnTo>
                  <a:pt x="430399" y="32897"/>
                </a:lnTo>
                <a:lnTo>
                  <a:pt x="388089" y="15025"/>
                </a:lnTo>
                <a:lnTo>
                  <a:pt x="342714" y="3857"/>
                </a:lnTo>
                <a:lnTo>
                  <a:pt x="294881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41349" y="7979155"/>
            <a:ext cx="220345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50" spc="-5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81596" y="8899270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5" h="589915">
                <a:moveTo>
                  <a:pt x="294881" y="0"/>
                </a:moveTo>
                <a:lnTo>
                  <a:pt x="247048" y="3858"/>
                </a:lnTo>
                <a:lnTo>
                  <a:pt x="201673" y="15029"/>
                </a:lnTo>
                <a:lnTo>
                  <a:pt x="159363" y="32907"/>
                </a:lnTo>
                <a:lnTo>
                  <a:pt x="120725" y="56884"/>
                </a:lnTo>
                <a:lnTo>
                  <a:pt x="86366" y="86353"/>
                </a:lnTo>
                <a:lnTo>
                  <a:pt x="56893" y="120709"/>
                </a:lnTo>
                <a:lnTo>
                  <a:pt x="32912" y="159343"/>
                </a:lnTo>
                <a:lnTo>
                  <a:pt x="15032" y="201650"/>
                </a:lnTo>
                <a:lnTo>
                  <a:pt x="3859" y="247023"/>
                </a:lnTo>
                <a:lnTo>
                  <a:pt x="0" y="294855"/>
                </a:lnTo>
                <a:lnTo>
                  <a:pt x="3859" y="342685"/>
                </a:lnTo>
                <a:lnTo>
                  <a:pt x="15032" y="388058"/>
                </a:lnTo>
                <a:lnTo>
                  <a:pt x="32912" y="430368"/>
                </a:lnTo>
                <a:lnTo>
                  <a:pt x="56893" y="469006"/>
                </a:lnTo>
                <a:lnTo>
                  <a:pt x="86366" y="503366"/>
                </a:lnTo>
                <a:lnTo>
                  <a:pt x="120725" y="532840"/>
                </a:lnTo>
                <a:lnTo>
                  <a:pt x="159363" y="556821"/>
                </a:lnTo>
                <a:lnTo>
                  <a:pt x="201673" y="574703"/>
                </a:lnTo>
                <a:lnTo>
                  <a:pt x="247048" y="585877"/>
                </a:lnTo>
                <a:lnTo>
                  <a:pt x="294881" y="589737"/>
                </a:lnTo>
                <a:lnTo>
                  <a:pt x="342712" y="585877"/>
                </a:lnTo>
                <a:lnTo>
                  <a:pt x="388088" y="574703"/>
                </a:lnTo>
                <a:lnTo>
                  <a:pt x="430401" y="556821"/>
                </a:lnTo>
                <a:lnTo>
                  <a:pt x="469045" y="532840"/>
                </a:lnTo>
                <a:lnTo>
                  <a:pt x="503410" y="503366"/>
                </a:lnTo>
                <a:lnTo>
                  <a:pt x="532890" y="469006"/>
                </a:lnTo>
                <a:lnTo>
                  <a:pt x="556877" y="430368"/>
                </a:lnTo>
                <a:lnTo>
                  <a:pt x="574762" y="388058"/>
                </a:lnTo>
                <a:lnTo>
                  <a:pt x="585939" y="342685"/>
                </a:lnTo>
                <a:lnTo>
                  <a:pt x="589800" y="294855"/>
                </a:lnTo>
                <a:lnTo>
                  <a:pt x="585939" y="247023"/>
                </a:lnTo>
                <a:lnTo>
                  <a:pt x="574762" y="201650"/>
                </a:lnTo>
                <a:lnTo>
                  <a:pt x="556877" y="159343"/>
                </a:lnTo>
                <a:lnTo>
                  <a:pt x="532890" y="120709"/>
                </a:lnTo>
                <a:lnTo>
                  <a:pt x="503410" y="86353"/>
                </a:lnTo>
                <a:lnTo>
                  <a:pt x="469045" y="56884"/>
                </a:lnTo>
                <a:lnTo>
                  <a:pt x="430401" y="32907"/>
                </a:lnTo>
                <a:lnTo>
                  <a:pt x="388088" y="15029"/>
                </a:lnTo>
                <a:lnTo>
                  <a:pt x="342712" y="3858"/>
                </a:lnTo>
                <a:lnTo>
                  <a:pt x="294881" y="0"/>
                </a:lnTo>
                <a:close/>
              </a:path>
            </a:pathLst>
          </a:custGeom>
          <a:solidFill>
            <a:srgbClr val="E06B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909698" y="7744485"/>
            <a:ext cx="10478770" cy="219456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Promover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descubrimiento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artistas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emergentes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géneros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poco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conocidos.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1971675" algn="l"/>
                <a:tab pos="2508250" algn="l"/>
                <a:tab pos="3937635" algn="l"/>
                <a:tab pos="4956810" algn="l"/>
                <a:tab pos="5368925" algn="l"/>
                <a:tab pos="7338059" algn="l"/>
                <a:tab pos="7769225" algn="l"/>
                <a:tab pos="8305800" algn="l"/>
              </a:tabLst>
            </a:pP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Fomentar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acceso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libre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educativo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musical.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64209" y="8920683"/>
            <a:ext cx="225425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5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412299" y="25174"/>
            <a:ext cx="9876155" cy="10262235"/>
          </a:xfrm>
          <a:custGeom>
            <a:avLst/>
            <a:gdLst/>
            <a:ahLst/>
            <a:cxnLst/>
            <a:rect l="l" t="t" r="r" b="b"/>
            <a:pathLst>
              <a:path w="9876155" h="10262235">
                <a:moveTo>
                  <a:pt x="9875700" y="10261827"/>
                </a:moveTo>
                <a:lnTo>
                  <a:pt x="1191153" y="10261827"/>
                </a:lnTo>
                <a:lnTo>
                  <a:pt x="1133227" y="10209725"/>
                </a:lnTo>
                <a:lnTo>
                  <a:pt x="1100509" y="10179147"/>
                </a:lnTo>
                <a:lnTo>
                  <a:pt x="1068205" y="10148136"/>
                </a:lnTo>
                <a:lnTo>
                  <a:pt x="1036321" y="10116697"/>
                </a:lnTo>
                <a:lnTo>
                  <a:pt x="1004861" y="10084835"/>
                </a:lnTo>
                <a:lnTo>
                  <a:pt x="973829" y="10052553"/>
                </a:lnTo>
                <a:lnTo>
                  <a:pt x="943231" y="10019857"/>
                </a:lnTo>
                <a:lnTo>
                  <a:pt x="913070" y="9986751"/>
                </a:lnTo>
                <a:lnTo>
                  <a:pt x="883352" y="9953240"/>
                </a:lnTo>
                <a:lnTo>
                  <a:pt x="854081" y="9919328"/>
                </a:lnTo>
                <a:lnTo>
                  <a:pt x="825262" y="9885020"/>
                </a:lnTo>
                <a:lnTo>
                  <a:pt x="796899" y="9850321"/>
                </a:lnTo>
                <a:lnTo>
                  <a:pt x="768996" y="9815236"/>
                </a:lnTo>
                <a:lnTo>
                  <a:pt x="741560" y="9779768"/>
                </a:lnTo>
                <a:lnTo>
                  <a:pt x="714593" y="9743923"/>
                </a:lnTo>
                <a:lnTo>
                  <a:pt x="688102" y="9707705"/>
                </a:lnTo>
                <a:lnTo>
                  <a:pt x="662089" y="9671119"/>
                </a:lnTo>
                <a:lnTo>
                  <a:pt x="636561" y="9634169"/>
                </a:lnTo>
                <a:lnTo>
                  <a:pt x="611521" y="9596860"/>
                </a:lnTo>
                <a:lnTo>
                  <a:pt x="586975" y="9559196"/>
                </a:lnTo>
                <a:lnTo>
                  <a:pt x="562927" y="9521183"/>
                </a:lnTo>
                <a:lnTo>
                  <a:pt x="539381" y="9482825"/>
                </a:lnTo>
                <a:lnTo>
                  <a:pt x="516342" y="9444127"/>
                </a:lnTo>
                <a:lnTo>
                  <a:pt x="493815" y="9405092"/>
                </a:lnTo>
                <a:lnTo>
                  <a:pt x="471804" y="9365726"/>
                </a:lnTo>
                <a:lnTo>
                  <a:pt x="450315" y="9326034"/>
                </a:lnTo>
                <a:lnTo>
                  <a:pt x="429351" y="9286019"/>
                </a:lnTo>
                <a:lnTo>
                  <a:pt x="408917" y="9245687"/>
                </a:lnTo>
                <a:lnTo>
                  <a:pt x="389018" y="9205042"/>
                </a:lnTo>
                <a:lnTo>
                  <a:pt x="369659" y="9164089"/>
                </a:lnTo>
                <a:lnTo>
                  <a:pt x="350843" y="9122833"/>
                </a:lnTo>
                <a:lnTo>
                  <a:pt x="332577" y="9081277"/>
                </a:lnTo>
                <a:lnTo>
                  <a:pt x="314863" y="9039428"/>
                </a:lnTo>
                <a:lnTo>
                  <a:pt x="297708" y="8997288"/>
                </a:lnTo>
                <a:lnTo>
                  <a:pt x="281116" y="8954863"/>
                </a:lnTo>
                <a:lnTo>
                  <a:pt x="265090" y="8912158"/>
                </a:lnTo>
                <a:lnTo>
                  <a:pt x="249637" y="8869177"/>
                </a:lnTo>
                <a:lnTo>
                  <a:pt x="234759" y="8825925"/>
                </a:lnTo>
                <a:lnTo>
                  <a:pt x="220463" y="8782406"/>
                </a:lnTo>
                <a:lnTo>
                  <a:pt x="206753" y="8738626"/>
                </a:lnTo>
                <a:lnTo>
                  <a:pt x="193633" y="8694587"/>
                </a:lnTo>
                <a:lnTo>
                  <a:pt x="181108" y="8650296"/>
                </a:lnTo>
                <a:lnTo>
                  <a:pt x="169183" y="8605757"/>
                </a:lnTo>
                <a:lnTo>
                  <a:pt x="157861" y="8560975"/>
                </a:lnTo>
                <a:lnTo>
                  <a:pt x="147149" y="8515953"/>
                </a:lnTo>
                <a:lnTo>
                  <a:pt x="137050" y="8470697"/>
                </a:lnTo>
                <a:lnTo>
                  <a:pt x="127569" y="8425212"/>
                </a:lnTo>
                <a:lnTo>
                  <a:pt x="118711" y="8379502"/>
                </a:lnTo>
                <a:lnTo>
                  <a:pt x="110480" y="8333571"/>
                </a:lnTo>
                <a:lnTo>
                  <a:pt x="102881" y="8287424"/>
                </a:lnTo>
                <a:lnTo>
                  <a:pt x="95918" y="8241066"/>
                </a:lnTo>
                <a:lnTo>
                  <a:pt x="89597" y="8194501"/>
                </a:lnTo>
                <a:lnTo>
                  <a:pt x="83921" y="8147735"/>
                </a:lnTo>
                <a:lnTo>
                  <a:pt x="78896" y="8100771"/>
                </a:lnTo>
                <a:lnTo>
                  <a:pt x="74526" y="8053615"/>
                </a:lnTo>
                <a:lnTo>
                  <a:pt x="70815" y="8006270"/>
                </a:lnTo>
                <a:lnTo>
                  <a:pt x="67769" y="7958742"/>
                </a:lnTo>
                <a:lnTo>
                  <a:pt x="65392" y="7911035"/>
                </a:lnTo>
                <a:lnTo>
                  <a:pt x="63688" y="7863154"/>
                </a:lnTo>
                <a:lnTo>
                  <a:pt x="62662" y="7815103"/>
                </a:lnTo>
                <a:lnTo>
                  <a:pt x="62319" y="7766887"/>
                </a:lnTo>
                <a:lnTo>
                  <a:pt x="0" y="18214"/>
                </a:lnTo>
                <a:lnTo>
                  <a:pt x="9330196" y="0"/>
                </a:lnTo>
                <a:lnTo>
                  <a:pt x="9875700" y="0"/>
                </a:lnTo>
                <a:lnTo>
                  <a:pt x="9875700" y="10261827"/>
                </a:lnTo>
                <a:close/>
              </a:path>
            </a:pathLst>
          </a:custGeom>
          <a:solidFill>
            <a:srgbClr val="FF5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57264" rIns="0" bIns="0" rtlCol="0" vert="horz">
            <a:spAutoFit/>
          </a:bodyPr>
          <a:lstStyle/>
          <a:p>
            <a:pPr marL="3011170">
              <a:lnSpc>
                <a:spcPct val="100000"/>
              </a:lnSpc>
              <a:spcBef>
                <a:spcPts val="105"/>
              </a:spcBef>
            </a:pPr>
            <a:r>
              <a:rPr dirty="0" spc="285">
                <a:solidFill>
                  <a:srgbClr val="2A3CC6"/>
                </a:solidFill>
              </a:rPr>
              <a:t>Alcances</a:t>
            </a:r>
            <a:r>
              <a:rPr dirty="0" spc="-490">
                <a:solidFill>
                  <a:srgbClr val="2A3CC6"/>
                </a:solidFill>
              </a:rPr>
              <a:t> </a:t>
            </a:r>
            <a:r>
              <a:rPr dirty="0" spc="125">
                <a:solidFill>
                  <a:srgbClr val="2A3CC6"/>
                </a:solidFill>
              </a:rPr>
              <a:t>y</a:t>
            </a:r>
            <a:r>
              <a:rPr dirty="0" spc="-484">
                <a:solidFill>
                  <a:srgbClr val="2A3CC6"/>
                </a:solidFill>
              </a:rPr>
              <a:t> </a:t>
            </a:r>
            <a:r>
              <a:rPr dirty="0" spc="100">
                <a:solidFill>
                  <a:srgbClr val="2A3CC6"/>
                </a:solidFill>
              </a:rPr>
              <a:t>limitaciones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252183" y="4726940"/>
            <a:ext cx="7903845" cy="1139825"/>
          </a:xfrm>
          <a:custGeom>
            <a:avLst/>
            <a:gdLst/>
            <a:ahLst/>
            <a:cxnLst/>
            <a:rect l="l" t="t" r="r" b="b"/>
            <a:pathLst>
              <a:path w="7903845" h="1139825">
                <a:moveTo>
                  <a:pt x="7488593" y="0"/>
                </a:moveTo>
                <a:lnTo>
                  <a:pt x="414578" y="0"/>
                </a:lnTo>
                <a:lnTo>
                  <a:pt x="374651" y="2608"/>
                </a:lnTo>
                <a:lnTo>
                  <a:pt x="335798" y="10275"/>
                </a:lnTo>
                <a:lnTo>
                  <a:pt x="298192" y="22762"/>
                </a:lnTo>
                <a:lnTo>
                  <a:pt x="262008" y="39828"/>
                </a:lnTo>
                <a:lnTo>
                  <a:pt x="227419" y="61237"/>
                </a:lnTo>
                <a:lnTo>
                  <a:pt x="194598" y="86748"/>
                </a:lnTo>
                <a:lnTo>
                  <a:pt x="163720" y="116124"/>
                </a:lnTo>
                <a:lnTo>
                  <a:pt x="134959" y="149124"/>
                </a:lnTo>
                <a:lnTo>
                  <a:pt x="108487" y="185511"/>
                </a:lnTo>
                <a:lnTo>
                  <a:pt x="84479" y="225045"/>
                </a:lnTo>
                <a:lnTo>
                  <a:pt x="63108" y="267488"/>
                </a:lnTo>
                <a:lnTo>
                  <a:pt x="44549" y="312600"/>
                </a:lnTo>
                <a:lnTo>
                  <a:pt x="28974" y="360144"/>
                </a:lnTo>
                <a:lnTo>
                  <a:pt x="16559" y="409879"/>
                </a:lnTo>
                <a:lnTo>
                  <a:pt x="7475" y="461567"/>
                </a:lnTo>
                <a:lnTo>
                  <a:pt x="1897" y="514970"/>
                </a:lnTo>
                <a:lnTo>
                  <a:pt x="0" y="569849"/>
                </a:lnTo>
                <a:lnTo>
                  <a:pt x="1897" y="624727"/>
                </a:lnTo>
                <a:lnTo>
                  <a:pt x="7475" y="678130"/>
                </a:lnTo>
                <a:lnTo>
                  <a:pt x="16559" y="729818"/>
                </a:lnTo>
                <a:lnTo>
                  <a:pt x="28974" y="779553"/>
                </a:lnTo>
                <a:lnTo>
                  <a:pt x="44549" y="827097"/>
                </a:lnTo>
                <a:lnTo>
                  <a:pt x="63108" y="872209"/>
                </a:lnTo>
                <a:lnTo>
                  <a:pt x="84479" y="914652"/>
                </a:lnTo>
                <a:lnTo>
                  <a:pt x="108487" y="954186"/>
                </a:lnTo>
                <a:lnTo>
                  <a:pt x="134959" y="990573"/>
                </a:lnTo>
                <a:lnTo>
                  <a:pt x="163720" y="1023573"/>
                </a:lnTo>
                <a:lnTo>
                  <a:pt x="194598" y="1052949"/>
                </a:lnTo>
                <a:lnTo>
                  <a:pt x="227419" y="1078460"/>
                </a:lnTo>
                <a:lnTo>
                  <a:pt x="262008" y="1099869"/>
                </a:lnTo>
                <a:lnTo>
                  <a:pt x="298192" y="1116935"/>
                </a:lnTo>
                <a:lnTo>
                  <a:pt x="335798" y="1129422"/>
                </a:lnTo>
                <a:lnTo>
                  <a:pt x="374651" y="1137089"/>
                </a:lnTo>
                <a:lnTo>
                  <a:pt x="414578" y="1139698"/>
                </a:lnTo>
                <a:lnTo>
                  <a:pt x="7488593" y="1139698"/>
                </a:lnTo>
                <a:lnTo>
                  <a:pt x="7528522" y="1137089"/>
                </a:lnTo>
                <a:lnTo>
                  <a:pt x="7567379" y="1129422"/>
                </a:lnTo>
                <a:lnTo>
                  <a:pt x="7604989" y="1116935"/>
                </a:lnTo>
                <a:lnTo>
                  <a:pt x="7641179" y="1099869"/>
                </a:lnTo>
                <a:lnTo>
                  <a:pt x="7675774" y="1078460"/>
                </a:lnTo>
                <a:lnTo>
                  <a:pt x="7708600" y="1052949"/>
                </a:lnTo>
                <a:lnTo>
                  <a:pt x="7739484" y="1023573"/>
                </a:lnTo>
                <a:lnTo>
                  <a:pt x="7768252" y="990573"/>
                </a:lnTo>
                <a:lnTo>
                  <a:pt x="7794730" y="954186"/>
                </a:lnTo>
                <a:lnTo>
                  <a:pt x="7818744" y="914652"/>
                </a:lnTo>
                <a:lnTo>
                  <a:pt x="7840120" y="872209"/>
                </a:lnTo>
                <a:lnTo>
                  <a:pt x="7858685" y="827097"/>
                </a:lnTo>
                <a:lnTo>
                  <a:pt x="7874264" y="779553"/>
                </a:lnTo>
                <a:lnTo>
                  <a:pt x="7886683" y="729818"/>
                </a:lnTo>
                <a:lnTo>
                  <a:pt x="7895770" y="678130"/>
                </a:lnTo>
                <a:lnTo>
                  <a:pt x="7901349" y="624727"/>
                </a:lnTo>
                <a:lnTo>
                  <a:pt x="7903248" y="569849"/>
                </a:lnTo>
                <a:lnTo>
                  <a:pt x="7901349" y="514970"/>
                </a:lnTo>
                <a:lnTo>
                  <a:pt x="7895770" y="461567"/>
                </a:lnTo>
                <a:lnTo>
                  <a:pt x="7886683" y="409879"/>
                </a:lnTo>
                <a:lnTo>
                  <a:pt x="7874264" y="360144"/>
                </a:lnTo>
                <a:lnTo>
                  <a:pt x="7858685" y="312600"/>
                </a:lnTo>
                <a:lnTo>
                  <a:pt x="7840120" y="267488"/>
                </a:lnTo>
                <a:lnTo>
                  <a:pt x="7818744" y="225045"/>
                </a:lnTo>
                <a:lnTo>
                  <a:pt x="7794730" y="185511"/>
                </a:lnTo>
                <a:lnTo>
                  <a:pt x="7768252" y="149124"/>
                </a:lnTo>
                <a:lnTo>
                  <a:pt x="7739484" y="116124"/>
                </a:lnTo>
                <a:lnTo>
                  <a:pt x="7708600" y="86748"/>
                </a:lnTo>
                <a:lnTo>
                  <a:pt x="7675774" y="61237"/>
                </a:lnTo>
                <a:lnTo>
                  <a:pt x="7641179" y="39828"/>
                </a:lnTo>
                <a:lnTo>
                  <a:pt x="7604989" y="22762"/>
                </a:lnTo>
                <a:lnTo>
                  <a:pt x="7567379" y="10275"/>
                </a:lnTo>
                <a:lnTo>
                  <a:pt x="7528522" y="2608"/>
                </a:lnTo>
                <a:lnTo>
                  <a:pt x="7488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50011" y="4690372"/>
            <a:ext cx="7705090" cy="10160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Interfaz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45" b="1">
                <a:solidFill>
                  <a:srgbClr val="2A3CC6"/>
                </a:solidFill>
                <a:latin typeface="Trebuchet MS"/>
                <a:cs typeface="Trebuchet MS"/>
              </a:rPr>
              <a:t>visual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dinámica,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que</a:t>
            </a:r>
            <a:r>
              <a:rPr dirty="0" sz="2800" spc="-20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permita</a:t>
            </a:r>
            <a:r>
              <a:rPr dirty="0" sz="2800" spc="-18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45" b="1">
                <a:solidFill>
                  <a:srgbClr val="2A3CC6"/>
                </a:solidFill>
                <a:latin typeface="Trebuchet MS"/>
                <a:cs typeface="Trebuchet MS"/>
              </a:rPr>
              <a:t>navegar</a:t>
            </a:r>
            <a:endParaRPr sz="28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540"/>
              </a:spcBef>
            </a:pPr>
            <a:r>
              <a:rPr dirty="0" sz="2800" spc="-25" b="1">
                <a:solidFill>
                  <a:srgbClr val="2A3CC6"/>
                </a:solidFill>
                <a:latin typeface="Trebuchet MS"/>
                <a:cs typeface="Trebuchet MS"/>
              </a:rPr>
              <a:t>entre</a:t>
            </a:r>
            <a:r>
              <a:rPr dirty="0" sz="2800" spc="-23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2A3CC6"/>
                </a:solidFill>
                <a:latin typeface="Trebuchet MS"/>
                <a:cs typeface="Trebuchet MS"/>
              </a:rPr>
              <a:t>estilos</a:t>
            </a:r>
            <a:r>
              <a:rPr dirty="0" sz="2800" spc="-2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musicales.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144000" y="4726940"/>
            <a:ext cx="8398510" cy="1139825"/>
          </a:xfrm>
          <a:custGeom>
            <a:avLst/>
            <a:gdLst/>
            <a:ahLst/>
            <a:cxnLst/>
            <a:rect l="l" t="t" r="r" b="b"/>
            <a:pathLst>
              <a:path w="8398510" h="1139825">
                <a:moveTo>
                  <a:pt x="7983982" y="0"/>
                </a:moveTo>
                <a:lnTo>
                  <a:pt x="414527" y="0"/>
                </a:lnTo>
                <a:lnTo>
                  <a:pt x="374619" y="2608"/>
                </a:lnTo>
                <a:lnTo>
                  <a:pt x="335780" y="10275"/>
                </a:lnTo>
                <a:lnTo>
                  <a:pt x="298187" y="22762"/>
                </a:lnTo>
                <a:lnTo>
                  <a:pt x="262011" y="39828"/>
                </a:lnTo>
                <a:lnTo>
                  <a:pt x="227429" y="61237"/>
                </a:lnTo>
                <a:lnTo>
                  <a:pt x="194613" y="86748"/>
                </a:lnTo>
                <a:lnTo>
                  <a:pt x="163737" y="116124"/>
                </a:lnTo>
                <a:lnTo>
                  <a:pt x="134976" y="149124"/>
                </a:lnTo>
                <a:lnTo>
                  <a:pt x="108504" y="185511"/>
                </a:lnTo>
                <a:lnTo>
                  <a:pt x="84494" y="225045"/>
                </a:lnTo>
                <a:lnTo>
                  <a:pt x="63122" y="267488"/>
                </a:lnTo>
                <a:lnTo>
                  <a:pt x="44559" y="312600"/>
                </a:lnTo>
                <a:lnTo>
                  <a:pt x="28982" y="360144"/>
                </a:lnTo>
                <a:lnTo>
                  <a:pt x="16563" y="409879"/>
                </a:lnTo>
                <a:lnTo>
                  <a:pt x="7477" y="461567"/>
                </a:lnTo>
                <a:lnTo>
                  <a:pt x="1898" y="514970"/>
                </a:lnTo>
                <a:lnTo>
                  <a:pt x="0" y="569849"/>
                </a:lnTo>
                <a:lnTo>
                  <a:pt x="1898" y="624727"/>
                </a:lnTo>
                <a:lnTo>
                  <a:pt x="7477" y="678130"/>
                </a:lnTo>
                <a:lnTo>
                  <a:pt x="16563" y="729818"/>
                </a:lnTo>
                <a:lnTo>
                  <a:pt x="28982" y="779553"/>
                </a:lnTo>
                <a:lnTo>
                  <a:pt x="44559" y="827097"/>
                </a:lnTo>
                <a:lnTo>
                  <a:pt x="63122" y="872209"/>
                </a:lnTo>
                <a:lnTo>
                  <a:pt x="84494" y="914652"/>
                </a:lnTo>
                <a:lnTo>
                  <a:pt x="108504" y="954186"/>
                </a:lnTo>
                <a:lnTo>
                  <a:pt x="134976" y="990573"/>
                </a:lnTo>
                <a:lnTo>
                  <a:pt x="163737" y="1023573"/>
                </a:lnTo>
                <a:lnTo>
                  <a:pt x="194613" y="1052949"/>
                </a:lnTo>
                <a:lnTo>
                  <a:pt x="227429" y="1078460"/>
                </a:lnTo>
                <a:lnTo>
                  <a:pt x="262011" y="1099869"/>
                </a:lnTo>
                <a:lnTo>
                  <a:pt x="298187" y="1116935"/>
                </a:lnTo>
                <a:lnTo>
                  <a:pt x="335780" y="1129422"/>
                </a:lnTo>
                <a:lnTo>
                  <a:pt x="374619" y="1137089"/>
                </a:lnTo>
                <a:lnTo>
                  <a:pt x="414527" y="1139698"/>
                </a:lnTo>
                <a:lnTo>
                  <a:pt x="7983982" y="1139698"/>
                </a:lnTo>
                <a:lnTo>
                  <a:pt x="8023910" y="1137089"/>
                </a:lnTo>
                <a:lnTo>
                  <a:pt x="8062763" y="1129422"/>
                </a:lnTo>
                <a:lnTo>
                  <a:pt x="8100368" y="1116935"/>
                </a:lnTo>
                <a:lnTo>
                  <a:pt x="8136550" y="1099869"/>
                </a:lnTo>
                <a:lnTo>
                  <a:pt x="8171136" y="1078460"/>
                </a:lnTo>
                <a:lnTo>
                  <a:pt x="8203953" y="1052949"/>
                </a:lnTo>
                <a:lnTo>
                  <a:pt x="8234826" y="1023573"/>
                </a:lnTo>
                <a:lnTo>
                  <a:pt x="8263583" y="990573"/>
                </a:lnTo>
                <a:lnTo>
                  <a:pt x="8290050" y="954186"/>
                </a:lnTo>
                <a:lnTo>
                  <a:pt x="8314053" y="914652"/>
                </a:lnTo>
                <a:lnTo>
                  <a:pt x="8335418" y="872209"/>
                </a:lnTo>
                <a:lnTo>
                  <a:pt x="8353973" y="827097"/>
                </a:lnTo>
                <a:lnTo>
                  <a:pt x="8369543" y="779553"/>
                </a:lnTo>
                <a:lnTo>
                  <a:pt x="8381956" y="729818"/>
                </a:lnTo>
                <a:lnTo>
                  <a:pt x="8391037" y="678130"/>
                </a:lnTo>
                <a:lnTo>
                  <a:pt x="8396612" y="624727"/>
                </a:lnTo>
                <a:lnTo>
                  <a:pt x="8398510" y="569849"/>
                </a:lnTo>
                <a:lnTo>
                  <a:pt x="8396612" y="514970"/>
                </a:lnTo>
                <a:lnTo>
                  <a:pt x="8391037" y="461567"/>
                </a:lnTo>
                <a:lnTo>
                  <a:pt x="8381956" y="409879"/>
                </a:lnTo>
                <a:lnTo>
                  <a:pt x="8369543" y="360144"/>
                </a:lnTo>
                <a:lnTo>
                  <a:pt x="8353973" y="312600"/>
                </a:lnTo>
                <a:lnTo>
                  <a:pt x="8335418" y="267488"/>
                </a:lnTo>
                <a:lnTo>
                  <a:pt x="8314053" y="225045"/>
                </a:lnTo>
                <a:lnTo>
                  <a:pt x="8290050" y="185511"/>
                </a:lnTo>
                <a:lnTo>
                  <a:pt x="8263583" y="149124"/>
                </a:lnTo>
                <a:lnTo>
                  <a:pt x="8234826" y="116124"/>
                </a:lnTo>
                <a:lnTo>
                  <a:pt x="8203953" y="86748"/>
                </a:lnTo>
                <a:lnTo>
                  <a:pt x="8171136" y="61237"/>
                </a:lnTo>
                <a:lnTo>
                  <a:pt x="8136550" y="39828"/>
                </a:lnTo>
                <a:lnTo>
                  <a:pt x="8100368" y="22762"/>
                </a:lnTo>
                <a:lnTo>
                  <a:pt x="8062763" y="10275"/>
                </a:lnTo>
                <a:lnTo>
                  <a:pt x="8023910" y="2608"/>
                </a:lnTo>
                <a:lnTo>
                  <a:pt x="79839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890506" y="4690372"/>
            <a:ext cx="6906259" cy="10160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2800" spc="75" b="1">
                <a:solidFill>
                  <a:srgbClr val="2A3CC6"/>
                </a:solidFill>
                <a:latin typeface="Trebuchet MS"/>
                <a:cs typeface="Trebuchet MS"/>
              </a:rPr>
              <a:t>La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información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reflejada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dependerá</a:t>
            </a:r>
            <a:r>
              <a:rPr dirty="0" sz="2800" spc="-20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9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5" b="1">
                <a:solidFill>
                  <a:srgbClr val="2A3CC6"/>
                </a:solidFill>
                <a:latin typeface="Trebuchet MS"/>
                <a:cs typeface="Trebuchet MS"/>
              </a:rPr>
              <a:t>la</a:t>
            </a:r>
            <a:endParaRPr sz="28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  <a:spcBef>
                <a:spcPts val="540"/>
              </a:spcBef>
            </a:pP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disponibilidad</a:t>
            </a:r>
            <a:r>
              <a:rPr dirty="0" sz="2800" spc="-15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14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permisos</a:t>
            </a:r>
            <a:r>
              <a:rPr dirty="0" sz="2800" spc="-13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50" b="1">
                <a:solidFill>
                  <a:srgbClr val="2A3CC6"/>
                </a:solidFill>
                <a:latin typeface="Trebuchet MS"/>
                <a:cs typeface="Trebuchet MS"/>
              </a:rPr>
              <a:t>las</a:t>
            </a:r>
            <a:r>
              <a:rPr dirty="0" sz="2800" spc="-13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65" b="1">
                <a:solidFill>
                  <a:srgbClr val="2A3CC6"/>
                </a:solidFill>
                <a:latin typeface="Trebuchet MS"/>
                <a:cs typeface="Trebuchet MS"/>
              </a:rPr>
              <a:t>APIs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8994" y="3332374"/>
            <a:ext cx="1389979" cy="1084283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252183" y="8419845"/>
            <a:ext cx="7903845" cy="756920"/>
          </a:xfrm>
          <a:custGeom>
            <a:avLst/>
            <a:gdLst/>
            <a:ahLst/>
            <a:cxnLst/>
            <a:rect l="l" t="t" r="r" b="b"/>
            <a:pathLst>
              <a:path w="7903845" h="756920">
                <a:moveTo>
                  <a:pt x="7488593" y="0"/>
                </a:moveTo>
                <a:lnTo>
                  <a:pt x="414578" y="0"/>
                </a:lnTo>
                <a:lnTo>
                  <a:pt x="366229" y="2545"/>
                </a:lnTo>
                <a:lnTo>
                  <a:pt x="319518" y="9993"/>
                </a:lnTo>
                <a:lnTo>
                  <a:pt x="274757" y="22058"/>
                </a:lnTo>
                <a:lnTo>
                  <a:pt x="232256" y="38456"/>
                </a:lnTo>
                <a:lnTo>
                  <a:pt x="192326" y="58904"/>
                </a:lnTo>
                <a:lnTo>
                  <a:pt x="155279" y="83115"/>
                </a:lnTo>
                <a:lnTo>
                  <a:pt x="121426" y="110807"/>
                </a:lnTo>
                <a:lnTo>
                  <a:pt x="91077" y="141694"/>
                </a:lnTo>
                <a:lnTo>
                  <a:pt x="64544" y="175493"/>
                </a:lnTo>
                <a:lnTo>
                  <a:pt x="42137" y="211919"/>
                </a:lnTo>
                <a:lnTo>
                  <a:pt x="24169" y="250688"/>
                </a:lnTo>
                <a:lnTo>
                  <a:pt x="10949" y="291514"/>
                </a:lnTo>
                <a:lnTo>
                  <a:pt x="2789" y="334115"/>
                </a:lnTo>
                <a:lnTo>
                  <a:pt x="0" y="378205"/>
                </a:lnTo>
                <a:lnTo>
                  <a:pt x="2789" y="422320"/>
                </a:lnTo>
                <a:lnTo>
                  <a:pt x="10949" y="464938"/>
                </a:lnTo>
                <a:lnTo>
                  <a:pt x="24169" y="505777"/>
                </a:lnTo>
                <a:lnTo>
                  <a:pt x="42137" y="544552"/>
                </a:lnTo>
                <a:lnTo>
                  <a:pt x="64544" y="580981"/>
                </a:lnTo>
                <a:lnTo>
                  <a:pt x="91077" y="614780"/>
                </a:lnTo>
                <a:lnTo>
                  <a:pt x="121426" y="645664"/>
                </a:lnTo>
                <a:lnTo>
                  <a:pt x="155279" y="673351"/>
                </a:lnTo>
                <a:lnTo>
                  <a:pt x="192326" y="697557"/>
                </a:lnTo>
                <a:lnTo>
                  <a:pt x="232256" y="717997"/>
                </a:lnTo>
                <a:lnTo>
                  <a:pt x="274757" y="734389"/>
                </a:lnTo>
                <a:lnTo>
                  <a:pt x="319518" y="746449"/>
                </a:lnTo>
                <a:lnTo>
                  <a:pt x="366229" y="753893"/>
                </a:lnTo>
                <a:lnTo>
                  <a:pt x="414578" y="756437"/>
                </a:lnTo>
                <a:lnTo>
                  <a:pt x="7488593" y="756437"/>
                </a:lnTo>
                <a:lnTo>
                  <a:pt x="7536945" y="753893"/>
                </a:lnTo>
                <a:lnTo>
                  <a:pt x="7583661" y="746449"/>
                </a:lnTo>
                <a:lnTo>
                  <a:pt x="7628428" y="734389"/>
                </a:lnTo>
                <a:lnTo>
                  <a:pt x="7670936" y="717997"/>
                </a:lnTo>
                <a:lnTo>
                  <a:pt x="7710872" y="697557"/>
                </a:lnTo>
                <a:lnTo>
                  <a:pt x="7747927" y="673351"/>
                </a:lnTo>
                <a:lnTo>
                  <a:pt x="7781788" y="645664"/>
                </a:lnTo>
                <a:lnTo>
                  <a:pt x="7812144" y="614780"/>
                </a:lnTo>
                <a:lnTo>
                  <a:pt x="7838684" y="580981"/>
                </a:lnTo>
                <a:lnTo>
                  <a:pt x="7861097" y="544552"/>
                </a:lnTo>
                <a:lnTo>
                  <a:pt x="7879071" y="505777"/>
                </a:lnTo>
                <a:lnTo>
                  <a:pt x="7892295" y="464938"/>
                </a:lnTo>
                <a:lnTo>
                  <a:pt x="7900458" y="422320"/>
                </a:lnTo>
                <a:lnTo>
                  <a:pt x="7903248" y="378205"/>
                </a:lnTo>
                <a:lnTo>
                  <a:pt x="7900458" y="334115"/>
                </a:lnTo>
                <a:lnTo>
                  <a:pt x="7892295" y="291514"/>
                </a:lnTo>
                <a:lnTo>
                  <a:pt x="7879071" y="250688"/>
                </a:lnTo>
                <a:lnTo>
                  <a:pt x="7861097" y="211919"/>
                </a:lnTo>
                <a:lnTo>
                  <a:pt x="7838684" y="175493"/>
                </a:lnTo>
                <a:lnTo>
                  <a:pt x="7812144" y="141694"/>
                </a:lnTo>
                <a:lnTo>
                  <a:pt x="7781788" y="110807"/>
                </a:lnTo>
                <a:lnTo>
                  <a:pt x="7747927" y="83115"/>
                </a:lnTo>
                <a:lnTo>
                  <a:pt x="7710872" y="58904"/>
                </a:lnTo>
                <a:lnTo>
                  <a:pt x="7670936" y="38456"/>
                </a:lnTo>
                <a:lnTo>
                  <a:pt x="7628428" y="22058"/>
                </a:lnTo>
                <a:lnTo>
                  <a:pt x="7583661" y="9993"/>
                </a:lnTo>
                <a:lnTo>
                  <a:pt x="7536945" y="2545"/>
                </a:lnTo>
                <a:lnTo>
                  <a:pt x="7488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9197975" y="16135"/>
            <a:ext cx="9090025" cy="10138410"/>
            <a:chOff x="9197975" y="16135"/>
            <a:chExt cx="9090025" cy="10138410"/>
          </a:xfrm>
        </p:grpSpPr>
        <p:sp>
          <p:nvSpPr>
            <p:cNvPr id="12" name="object 12" descr=""/>
            <p:cNvSpPr/>
            <p:nvPr/>
          </p:nvSpPr>
          <p:spPr>
            <a:xfrm>
              <a:off x="15719421" y="16135"/>
              <a:ext cx="2568575" cy="5087620"/>
            </a:xfrm>
            <a:custGeom>
              <a:avLst/>
              <a:gdLst/>
              <a:ahLst/>
              <a:cxnLst/>
              <a:rect l="l" t="t" r="r" b="b"/>
              <a:pathLst>
                <a:path w="2568575" h="5087620">
                  <a:moveTo>
                    <a:pt x="2568580" y="5087085"/>
                  </a:moveTo>
                  <a:lnTo>
                    <a:pt x="2568580" y="0"/>
                  </a:lnTo>
                  <a:lnTo>
                    <a:pt x="0" y="0"/>
                  </a:lnTo>
                  <a:lnTo>
                    <a:pt x="95985" y="2737"/>
                  </a:lnTo>
                  <a:lnTo>
                    <a:pt x="237230" y="16823"/>
                  </a:lnTo>
                  <a:lnTo>
                    <a:pt x="374750" y="42441"/>
                  </a:lnTo>
                  <a:lnTo>
                    <a:pt x="508048" y="79092"/>
                  </a:lnTo>
                  <a:lnTo>
                    <a:pt x="678346" y="144260"/>
                  </a:lnTo>
                  <a:lnTo>
                    <a:pt x="839067" y="226974"/>
                  </a:lnTo>
                  <a:lnTo>
                    <a:pt x="989029" y="326051"/>
                  </a:lnTo>
                  <a:lnTo>
                    <a:pt x="1127048" y="440309"/>
                  </a:lnTo>
                  <a:lnTo>
                    <a:pt x="1251942" y="568565"/>
                  </a:lnTo>
                  <a:lnTo>
                    <a:pt x="1362530" y="709636"/>
                  </a:lnTo>
                  <a:lnTo>
                    <a:pt x="1457627" y="862341"/>
                  </a:lnTo>
                  <a:lnTo>
                    <a:pt x="1536052" y="1025496"/>
                  </a:lnTo>
                  <a:lnTo>
                    <a:pt x="1596623" y="1197919"/>
                  </a:lnTo>
                  <a:lnTo>
                    <a:pt x="1629622" y="1332608"/>
                  </a:lnTo>
                  <a:lnTo>
                    <a:pt x="1651414" y="1471346"/>
                  </a:lnTo>
                  <a:lnTo>
                    <a:pt x="1661499" y="1613635"/>
                  </a:lnTo>
                  <a:lnTo>
                    <a:pt x="1662173" y="3521696"/>
                  </a:lnTo>
                  <a:lnTo>
                    <a:pt x="1664696" y="3617599"/>
                  </a:lnTo>
                  <a:lnTo>
                    <a:pt x="1684395" y="3805366"/>
                  </a:lnTo>
                  <a:lnTo>
                    <a:pt x="1722799" y="3986916"/>
                  </a:lnTo>
                  <a:lnTo>
                    <a:pt x="1778907" y="4161252"/>
                  </a:lnTo>
                  <a:lnTo>
                    <a:pt x="1851721" y="4327374"/>
                  </a:lnTo>
                  <a:lnTo>
                    <a:pt x="1940241" y="4484284"/>
                  </a:lnTo>
                  <a:lnTo>
                    <a:pt x="2043466" y="4630983"/>
                  </a:lnTo>
                  <a:lnTo>
                    <a:pt x="2160398" y="4766472"/>
                  </a:lnTo>
                  <a:lnTo>
                    <a:pt x="2290037" y="4889753"/>
                  </a:lnTo>
                  <a:lnTo>
                    <a:pt x="2431383" y="4999826"/>
                  </a:lnTo>
                  <a:lnTo>
                    <a:pt x="2568580" y="5087085"/>
                  </a:lnTo>
                  <a:close/>
                </a:path>
              </a:pathLst>
            </a:custGeom>
            <a:solidFill>
              <a:srgbClr val="82B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8034" y="3271647"/>
              <a:ext cx="1298575" cy="115087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9197975" y="8519414"/>
              <a:ext cx="8398510" cy="1635125"/>
            </a:xfrm>
            <a:custGeom>
              <a:avLst/>
              <a:gdLst/>
              <a:ahLst/>
              <a:cxnLst/>
              <a:rect l="l" t="t" r="r" b="b"/>
              <a:pathLst>
                <a:path w="8398510" h="1635125">
                  <a:moveTo>
                    <a:pt x="7983982" y="0"/>
                  </a:moveTo>
                  <a:lnTo>
                    <a:pt x="414527" y="0"/>
                  </a:lnTo>
                  <a:lnTo>
                    <a:pt x="382143" y="2459"/>
                  </a:lnTo>
                  <a:lnTo>
                    <a:pt x="319506" y="21590"/>
                  </a:lnTo>
                  <a:lnTo>
                    <a:pt x="260327" y="58460"/>
                  </a:lnTo>
                  <a:lnTo>
                    <a:pt x="205344" y="111612"/>
                  </a:lnTo>
                  <a:lnTo>
                    <a:pt x="179657" y="143840"/>
                  </a:lnTo>
                  <a:lnTo>
                    <a:pt x="155296" y="179594"/>
                  </a:lnTo>
                  <a:lnTo>
                    <a:pt x="132354" y="218692"/>
                  </a:lnTo>
                  <a:lnTo>
                    <a:pt x="110922" y="260951"/>
                  </a:lnTo>
                  <a:lnTo>
                    <a:pt x="91093" y="306191"/>
                  </a:lnTo>
                  <a:lnTo>
                    <a:pt x="72959" y="354228"/>
                  </a:lnTo>
                  <a:lnTo>
                    <a:pt x="56613" y="404883"/>
                  </a:lnTo>
                  <a:lnTo>
                    <a:pt x="42147" y="457972"/>
                  </a:lnTo>
                  <a:lnTo>
                    <a:pt x="29653" y="513315"/>
                  </a:lnTo>
                  <a:lnTo>
                    <a:pt x="19224" y="570729"/>
                  </a:lnTo>
                  <a:lnTo>
                    <a:pt x="10952" y="630032"/>
                  </a:lnTo>
                  <a:lnTo>
                    <a:pt x="4929" y="691043"/>
                  </a:lnTo>
                  <a:lnTo>
                    <a:pt x="1247" y="753579"/>
                  </a:lnTo>
                  <a:lnTo>
                    <a:pt x="0" y="817460"/>
                  </a:lnTo>
                  <a:lnTo>
                    <a:pt x="1247" y="881347"/>
                  </a:lnTo>
                  <a:lnTo>
                    <a:pt x="4929" y="943888"/>
                  </a:lnTo>
                  <a:lnTo>
                    <a:pt x="10952" y="1004903"/>
                  </a:lnTo>
                  <a:lnTo>
                    <a:pt x="19224" y="1064210"/>
                  </a:lnTo>
                  <a:lnTo>
                    <a:pt x="29653" y="1121627"/>
                  </a:lnTo>
                  <a:lnTo>
                    <a:pt x="42147" y="1176973"/>
                  </a:lnTo>
                  <a:lnTo>
                    <a:pt x="56613" y="1230065"/>
                  </a:lnTo>
                  <a:lnTo>
                    <a:pt x="72959" y="1280721"/>
                  </a:lnTo>
                  <a:lnTo>
                    <a:pt x="91093" y="1328761"/>
                  </a:lnTo>
                  <a:lnTo>
                    <a:pt x="110922" y="1374002"/>
                  </a:lnTo>
                  <a:lnTo>
                    <a:pt x="132354" y="1416263"/>
                  </a:lnTo>
                  <a:lnTo>
                    <a:pt x="155296" y="1455362"/>
                  </a:lnTo>
                  <a:lnTo>
                    <a:pt x="179657" y="1491116"/>
                  </a:lnTo>
                  <a:lnTo>
                    <a:pt x="205344" y="1523345"/>
                  </a:lnTo>
                  <a:lnTo>
                    <a:pt x="232265" y="1551867"/>
                  </a:lnTo>
                  <a:lnTo>
                    <a:pt x="289438" y="1597060"/>
                  </a:lnTo>
                  <a:lnTo>
                    <a:pt x="350439" y="1625242"/>
                  </a:lnTo>
                  <a:lnTo>
                    <a:pt x="414527" y="1634959"/>
                  </a:lnTo>
                  <a:lnTo>
                    <a:pt x="7983982" y="1634959"/>
                  </a:lnTo>
                  <a:lnTo>
                    <a:pt x="8048100" y="1625242"/>
                  </a:lnTo>
                  <a:lnTo>
                    <a:pt x="8109118" y="1597060"/>
                  </a:lnTo>
                  <a:lnTo>
                    <a:pt x="8166299" y="1551867"/>
                  </a:lnTo>
                  <a:lnTo>
                    <a:pt x="8193221" y="1523345"/>
                  </a:lnTo>
                  <a:lnTo>
                    <a:pt x="8218907" y="1491116"/>
                  </a:lnTo>
                  <a:lnTo>
                    <a:pt x="8243266" y="1455362"/>
                  </a:lnTo>
                  <a:lnTo>
                    <a:pt x="8266205" y="1416263"/>
                  </a:lnTo>
                  <a:lnTo>
                    <a:pt x="8287632" y="1374002"/>
                  </a:lnTo>
                  <a:lnTo>
                    <a:pt x="8307456" y="1328761"/>
                  </a:lnTo>
                  <a:lnTo>
                    <a:pt x="8325584" y="1280721"/>
                  </a:lnTo>
                  <a:lnTo>
                    <a:pt x="8341924" y="1230065"/>
                  </a:lnTo>
                  <a:lnTo>
                    <a:pt x="8356384" y="1176973"/>
                  </a:lnTo>
                  <a:lnTo>
                    <a:pt x="8368872" y="1121627"/>
                  </a:lnTo>
                  <a:lnTo>
                    <a:pt x="8379296" y="1064210"/>
                  </a:lnTo>
                  <a:lnTo>
                    <a:pt x="8387564" y="1004903"/>
                  </a:lnTo>
                  <a:lnTo>
                    <a:pt x="8393583" y="943888"/>
                  </a:lnTo>
                  <a:lnTo>
                    <a:pt x="8397263" y="881347"/>
                  </a:lnTo>
                  <a:lnTo>
                    <a:pt x="8398510" y="817460"/>
                  </a:lnTo>
                  <a:lnTo>
                    <a:pt x="8397263" y="753579"/>
                  </a:lnTo>
                  <a:lnTo>
                    <a:pt x="8393583" y="691043"/>
                  </a:lnTo>
                  <a:lnTo>
                    <a:pt x="8387564" y="630032"/>
                  </a:lnTo>
                  <a:lnTo>
                    <a:pt x="8379296" y="570729"/>
                  </a:lnTo>
                  <a:lnTo>
                    <a:pt x="8368872" y="513315"/>
                  </a:lnTo>
                  <a:lnTo>
                    <a:pt x="8356384" y="457972"/>
                  </a:lnTo>
                  <a:lnTo>
                    <a:pt x="8341924" y="404883"/>
                  </a:lnTo>
                  <a:lnTo>
                    <a:pt x="8325584" y="354228"/>
                  </a:lnTo>
                  <a:lnTo>
                    <a:pt x="8307456" y="306191"/>
                  </a:lnTo>
                  <a:lnTo>
                    <a:pt x="8287632" y="260951"/>
                  </a:lnTo>
                  <a:lnTo>
                    <a:pt x="8266205" y="218692"/>
                  </a:lnTo>
                  <a:lnTo>
                    <a:pt x="8243266" y="179594"/>
                  </a:lnTo>
                  <a:lnTo>
                    <a:pt x="8218907" y="143840"/>
                  </a:lnTo>
                  <a:lnTo>
                    <a:pt x="8193221" y="111612"/>
                  </a:lnTo>
                  <a:lnTo>
                    <a:pt x="8166299" y="83091"/>
                  </a:lnTo>
                  <a:lnTo>
                    <a:pt x="8109118" y="37899"/>
                  </a:lnTo>
                  <a:lnTo>
                    <a:pt x="8048100" y="9717"/>
                  </a:lnTo>
                  <a:lnTo>
                    <a:pt x="7983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721866" y="8508872"/>
            <a:ext cx="49631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5" b="1">
                <a:solidFill>
                  <a:srgbClr val="2A3CC6"/>
                </a:solidFill>
                <a:latin typeface="Trebuchet MS"/>
                <a:cs typeface="Trebuchet MS"/>
              </a:rPr>
              <a:t>Datos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abiertos</a:t>
            </a:r>
            <a:r>
              <a:rPr dirty="0" sz="2800" spc="-14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13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reutilizables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5556" y="6953050"/>
            <a:ext cx="1249718" cy="124598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9381870" y="8482685"/>
            <a:ext cx="8038465" cy="1511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4445">
              <a:lnSpc>
                <a:spcPct val="116100"/>
              </a:lnSpc>
              <a:spcBef>
                <a:spcPts val="100"/>
              </a:spcBef>
            </a:pPr>
            <a:r>
              <a:rPr dirty="0" sz="2800" spc="145" b="1">
                <a:solidFill>
                  <a:srgbClr val="2A3CC6"/>
                </a:solidFill>
                <a:latin typeface="Trebuchet MS"/>
                <a:cs typeface="Trebuchet MS"/>
              </a:rPr>
              <a:t>Esta</a:t>
            </a:r>
            <a:r>
              <a:rPr dirty="0" sz="2800" spc="-22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versión</a:t>
            </a:r>
            <a:r>
              <a:rPr dirty="0" sz="2800" spc="-2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114" b="1">
                <a:solidFill>
                  <a:srgbClr val="2A3CC6"/>
                </a:solidFill>
                <a:latin typeface="Trebuchet MS"/>
                <a:cs typeface="Trebuchet MS"/>
              </a:rPr>
              <a:t>usa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45" b="1">
                <a:solidFill>
                  <a:srgbClr val="2A3CC6"/>
                </a:solidFill>
                <a:latin typeface="Trebuchet MS"/>
                <a:cs typeface="Trebuchet MS"/>
              </a:rPr>
              <a:t>“lotes”</a:t>
            </a:r>
            <a:r>
              <a:rPr dirty="0" sz="2800" spc="-2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(batch)</a:t>
            </a:r>
            <a:r>
              <a:rPr dirty="0" sz="2800" spc="-22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y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no</a:t>
            </a:r>
            <a:r>
              <a:rPr dirty="0" sz="2800" spc="-22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un</a:t>
            </a:r>
            <a:r>
              <a:rPr dirty="0" sz="2800" spc="-21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2A3CC6"/>
                </a:solidFill>
                <a:latin typeface="Trebuchet MS"/>
                <a:cs typeface="Trebuchet MS"/>
              </a:rPr>
              <a:t>flujo</a:t>
            </a:r>
            <a:r>
              <a:rPr dirty="0" sz="2800" spc="-21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2A3CC6"/>
                </a:solidFill>
                <a:latin typeface="Trebuchet MS"/>
                <a:cs typeface="Trebuchet MS"/>
              </a:rPr>
              <a:t>de </a:t>
            </a:r>
            <a:r>
              <a:rPr dirty="0" sz="2800" spc="100" b="1">
                <a:solidFill>
                  <a:srgbClr val="2A3CC6"/>
                </a:solidFill>
                <a:latin typeface="Trebuchet MS"/>
                <a:cs typeface="Trebuchet MS"/>
              </a:rPr>
              <a:t>datos</a:t>
            </a:r>
            <a:r>
              <a:rPr dirty="0" sz="2800" spc="-15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(streaming).</a:t>
            </a:r>
            <a:r>
              <a:rPr dirty="0" sz="2800" spc="-11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rebuchet MS"/>
                <a:cs typeface="Trebuchet MS"/>
              </a:rPr>
              <a:t>Aquello</a:t>
            </a:r>
            <a:r>
              <a:rPr dirty="0" sz="2800" spc="-114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implica</a:t>
            </a:r>
            <a:r>
              <a:rPr dirty="0" sz="2800" spc="-12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2A3CC6"/>
                </a:solidFill>
                <a:latin typeface="Trebuchet MS"/>
                <a:cs typeface="Trebuchet MS"/>
              </a:rPr>
              <a:t>la</a:t>
            </a:r>
            <a:r>
              <a:rPr dirty="0" sz="2800" spc="-14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necesidad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de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actualizar</a:t>
            </a:r>
            <a:r>
              <a:rPr dirty="0" sz="2800" spc="-180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rebuchet MS"/>
                <a:cs typeface="Trebuchet MS"/>
              </a:rPr>
              <a:t>el</a:t>
            </a:r>
            <a:r>
              <a:rPr dirty="0" sz="2800" spc="-16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95" b="1">
                <a:solidFill>
                  <a:srgbClr val="2A3CC6"/>
                </a:solidFill>
                <a:latin typeface="Trebuchet MS"/>
                <a:cs typeface="Trebuchet MS"/>
              </a:rPr>
              <a:t>dataset</a:t>
            </a:r>
            <a:r>
              <a:rPr dirty="0" sz="2800" spc="-175" b="1">
                <a:solidFill>
                  <a:srgbClr val="2A3CC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rebuchet MS"/>
                <a:cs typeface="Trebuchet MS"/>
              </a:rPr>
              <a:t>periodicamente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621768" y="6772099"/>
            <a:ext cx="1662430" cy="1421130"/>
            <a:chOff x="12621768" y="6772099"/>
            <a:chExt cx="1662430" cy="1421130"/>
          </a:xfrm>
        </p:grpSpPr>
        <p:sp>
          <p:nvSpPr>
            <p:cNvPr id="19" name="object 19" descr=""/>
            <p:cNvSpPr/>
            <p:nvPr/>
          </p:nvSpPr>
          <p:spPr>
            <a:xfrm>
              <a:off x="12628118" y="6778449"/>
              <a:ext cx="1649730" cy="1408430"/>
            </a:xfrm>
            <a:custGeom>
              <a:avLst/>
              <a:gdLst/>
              <a:ahLst/>
              <a:cxnLst/>
              <a:rect l="l" t="t" r="r" b="b"/>
              <a:pathLst>
                <a:path w="1649730" h="1408429">
                  <a:moveTo>
                    <a:pt x="698382" y="0"/>
                  </a:moveTo>
                  <a:lnTo>
                    <a:pt x="646710" y="3825"/>
                  </a:lnTo>
                  <a:lnTo>
                    <a:pt x="597675" y="12032"/>
                  </a:lnTo>
                  <a:lnTo>
                    <a:pt x="551124" y="24334"/>
                  </a:lnTo>
                  <a:lnTo>
                    <a:pt x="506902" y="40441"/>
                  </a:lnTo>
                  <a:lnTo>
                    <a:pt x="464854" y="60065"/>
                  </a:lnTo>
                  <a:lnTo>
                    <a:pt x="424825" y="82918"/>
                  </a:lnTo>
                  <a:lnTo>
                    <a:pt x="386660" y="108710"/>
                  </a:lnTo>
                  <a:lnTo>
                    <a:pt x="350206" y="137153"/>
                  </a:lnTo>
                  <a:lnTo>
                    <a:pt x="315306" y="167960"/>
                  </a:lnTo>
                  <a:lnTo>
                    <a:pt x="281807" y="200840"/>
                  </a:lnTo>
                  <a:lnTo>
                    <a:pt x="249554" y="235506"/>
                  </a:lnTo>
                  <a:lnTo>
                    <a:pt x="216589" y="274778"/>
                  </a:lnTo>
                  <a:lnTo>
                    <a:pt x="186224" y="315667"/>
                  </a:lnTo>
                  <a:lnTo>
                    <a:pt x="158388" y="358031"/>
                  </a:lnTo>
                  <a:lnTo>
                    <a:pt x="133011" y="401730"/>
                  </a:lnTo>
                  <a:lnTo>
                    <a:pt x="110020" y="446623"/>
                  </a:lnTo>
                  <a:lnTo>
                    <a:pt x="89344" y="492569"/>
                  </a:lnTo>
                  <a:lnTo>
                    <a:pt x="70912" y="539429"/>
                  </a:lnTo>
                  <a:lnTo>
                    <a:pt x="54652" y="587060"/>
                  </a:lnTo>
                  <a:lnTo>
                    <a:pt x="40493" y="635323"/>
                  </a:lnTo>
                  <a:lnTo>
                    <a:pt x="28363" y="684077"/>
                  </a:lnTo>
                  <a:lnTo>
                    <a:pt x="18191" y="733181"/>
                  </a:lnTo>
                  <a:lnTo>
                    <a:pt x="9905" y="782495"/>
                  </a:lnTo>
                  <a:lnTo>
                    <a:pt x="3381" y="835112"/>
                  </a:lnTo>
                  <a:lnTo>
                    <a:pt x="0" y="888177"/>
                  </a:lnTo>
                  <a:lnTo>
                    <a:pt x="809" y="941102"/>
                  </a:lnTo>
                  <a:lnTo>
                    <a:pt x="6858" y="993296"/>
                  </a:lnTo>
                  <a:lnTo>
                    <a:pt x="19192" y="1044170"/>
                  </a:lnTo>
                  <a:lnTo>
                    <a:pt x="38861" y="1093137"/>
                  </a:lnTo>
                  <a:lnTo>
                    <a:pt x="64753" y="1136534"/>
                  </a:lnTo>
                  <a:lnTo>
                    <a:pt x="96547" y="1175976"/>
                  </a:lnTo>
                  <a:lnTo>
                    <a:pt x="133431" y="1211638"/>
                  </a:lnTo>
                  <a:lnTo>
                    <a:pt x="174593" y="1243695"/>
                  </a:lnTo>
                  <a:lnTo>
                    <a:pt x="219219" y="1272323"/>
                  </a:lnTo>
                  <a:lnTo>
                    <a:pt x="266497" y="1297698"/>
                  </a:lnTo>
                  <a:lnTo>
                    <a:pt x="315615" y="1319995"/>
                  </a:lnTo>
                  <a:lnTo>
                    <a:pt x="365759" y="1339390"/>
                  </a:lnTo>
                  <a:lnTo>
                    <a:pt x="411351" y="1354570"/>
                  </a:lnTo>
                  <a:lnTo>
                    <a:pt x="457695" y="1367880"/>
                  </a:lnTo>
                  <a:lnTo>
                    <a:pt x="504685" y="1379311"/>
                  </a:lnTo>
                  <a:lnTo>
                    <a:pt x="552215" y="1388856"/>
                  </a:lnTo>
                  <a:lnTo>
                    <a:pt x="600178" y="1396505"/>
                  </a:lnTo>
                  <a:lnTo>
                    <a:pt x="648467" y="1402253"/>
                  </a:lnTo>
                  <a:lnTo>
                    <a:pt x="696978" y="1406089"/>
                  </a:lnTo>
                  <a:lnTo>
                    <a:pt x="745602" y="1408007"/>
                  </a:lnTo>
                  <a:lnTo>
                    <a:pt x="794235" y="1407999"/>
                  </a:lnTo>
                  <a:lnTo>
                    <a:pt x="842769" y="1406055"/>
                  </a:lnTo>
                  <a:lnTo>
                    <a:pt x="891099" y="1402170"/>
                  </a:lnTo>
                  <a:lnTo>
                    <a:pt x="939117" y="1396333"/>
                  </a:lnTo>
                  <a:lnTo>
                    <a:pt x="986718" y="1388538"/>
                  </a:lnTo>
                  <a:lnTo>
                    <a:pt x="1033795" y="1378777"/>
                  </a:lnTo>
                  <a:lnTo>
                    <a:pt x="1080242" y="1367041"/>
                  </a:lnTo>
                  <a:lnTo>
                    <a:pt x="1125953" y="1353322"/>
                  </a:lnTo>
                  <a:lnTo>
                    <a:pt x="1170821" y="1337613"/>
                  </a:lnTo>
                  <a:lnTo>
                    <a:pt x="1214741" y="1319905"/>
                  </a:lnTo>
                  <a:lnTo>
                    <a:pt x="1257604" y="1300191"/>
                  </a:lnTo>
                  <a:lnTo>
                    <a:pt x="1299307" y="1278462"/>
                  </a:lnTo>
                  <a:lnTo>
                    <a:pt x="1339741" y="1254711"/>
                  </a:lnTo>
                  <a:lnTo>
                    <a:pt x="1378800" y="1228929"/>
                  </a:lnTo>
                  <a:lnTo>
                    <a:pt x="1416379" y="1201108"/>
                  </a:lnTo>
                  <a:lnTo>
                    <a:pt x="1452372" y="1171242"/>
                  </a:lnTo>
                  <a:lnTo>
                    <a:pt x="1489077" y="1136963"/>
                  </a:lnTo>
                  <a:lnTo>
                    <a:pt x="1523292" y="1100393"/>
                  </a:lnTo>
                  <a:lnTo>
                    <a:pt x="1554485" y="1061647"/>
                  </a:lnTo>
                  <a:lnTo>
                    <a:pt x="1582126" y="1020844"/>
                  </a:lnTo>
                  <a:lnTo>
                    <a:pt x="1605684" y="978102"/>
                  </a:lnTo>
                  <a:lnTo>
                    <a:pt x="1624628" y="933538"/>
                  </a:lnTo>
                  <a:lnTo>
                    <a:pt x="1638426" y="887270"/>
                  </a:lnTo>
                  <a:lnTo>
                    <a:pt x="1646905" y="837023"/>
                  </a:lnTo>
                  <a:lnTo>
                    <a:pt x="1649245" y="786406"/>
                  </a:lnTo>
                  <a:lnTo>
                    <a:pt x="1645954" y="735726"/>
                  </a:lnTo>
                  <a:lnTo>
                    <a:pt x="1637538" y="685292"/>
                  </a:lnTo>
                  <a:lnTo>
                    <a:pt x="1624501" y="635411"/>
                  </a:lnTo>
                  <a:lnTo>
                    <a:pt x="1607351" y="586393"/>
                  </a:lnTo>
                  <a:lnTo>
                    <a:pt x="1586594" y="538544"/>
                  </a:lnTo>
                  <a:lnTo>
                    <a:pt x="1562735" y="492173"/>
                  </a:lnTo>
                  <a:lnTo>
                    <a:pt x="1538503" y="451281"/>
                  </a:lnTo>
                  <a:lnTo>
                    <a:pt x="1511926" y="411637"/>
                  </a:lnTo>
                  <a:lnTo>
                    <a:pt x="1483114" y="373321"/>
                  </a:lnTo>
                  <a:lnTo>
                    <a:pt x="1452182" y="336414"/>
                  </a:lnTo>
                  <a:lnTo>
                    <a:pt x="1419241" y="300997"/>
                  </a:lnTo>
                  <a:lnTo>
                    <a:pt x="1384404" y="267150"/>
                  </a:lnTo>
                  <a:lnTo>
                    <a:pt x="1347784" y="234953"/>
                  </a:lnTo>
                  <a:lnTo>
                    <a:pt x="1309493" y="204487"/>
                  </a:lnTo>
                  <a:lnTo>
                    <a:pt x="1269645" y="175833"/>
                  </a:lnTo>
                  <a:lnTo>
                    <a:pt x="1228351" y="149071"/>
                  </a:lnTo>
                  <a:lnTo>
                    <a:pt x="1185725" y="124282"/>
                  </a:lnTo>
                  <a:lnTo>
                    <a:pt x="1141879" y="101546"/>
                  </a:lnTo>
                  <a:lnTo>
                    <a:pt x="1096925" y="80944"/>
                  </a:lnTo>
                  <a:lnTo>
                    <a:pt x="1050977" y="62556"/>
                  </a:lnTo>
                  <a:lnTo>
                    <a:pt x="1004147" y="46463"/>
                  </a:lnTo>
                  <a:lnTo>
                    <a:pt x="956547" y="32746"/>
                  </a:lnTo>
                  <a:lnTo>
                    <a:pt x="908291" y="21484"/>
                  </a:lnTo>
                  <a:lnTo>
                    <a:pt x="859491" y="12760"/>
                  </a:lnTo>
                  <a:lnTo>
                    <a:pt x="810260" y="6652"/>
                  </a:lnTo>
                  <a:lnTo>
                    <a:pt x="752847" y="846"/>
                  </a:lnTo>
                  <a:lnTo>
                    <a:pt x="698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628118" y="6778449"/>
              <a:ext cx="1649730" cy="1408430"/>
            </a:xfrm>
            <a:custGeom>
              <a:avLst/>
              <a:gdLst/>
              <a:ahLst/>
              <a:cxnLst/>
              <a:rect l="l" t="t" r="r" b="b"/>
              <a:pathLst>
                <a:path w="1649730" h="1408429">
                  <a:moveTo>
                    <a:pt x="1562735" y="492173"/>
                  </a:moveTo>
                  <a:lnTo>
                    <a:pt x="1538503" y="451281"/>
                  </a:lnTo>
                  <a:lnTo>
                    <a:pt x="1511926" y="411637"/>
                  </a:lnTo>
                  <a:lnTo>
                    <a:pt x="1483114" y="373321"/>
                  </a:lnTo>
                  <a:lnTo>
                    <a:pt x="1452182" y="336414"/>
                  </a:lnTo>
                  <a:lnTo>
                    <a:pt x="1419241" y="300997"/>
                  </a:lnTo>
                  <a:lnTo>
                    <a:pt x="1384404" y="267150"/>
                  </a:lnTo>
                  <a:lnTo>
                    <a:pt x="1347784" y="234953"/>
                  </a:lnTo>
                  <a:lnTo>
                    <a:pt x="1309493" y="204487"/>
                  </a:lnTo>
                  <a:lnTo>
                    <a:pt x="1269645" y="175833"/>
                  </a:lnTo>
                  <a:lnTo>
                    <a:pt x="1228351" y="149071"/>
                  </a:lnTo>
                  <a:lnTo>
                    <a:pt x="1185725" y="124282"/>
                  </a:lnTo>
                  <a:lnTo>
                    <a:pt x="1141879" y="101546"/>
                  </a:lnTo>
                  <a:lnTo>
                    <a:pt x="1096925" y="80944"/>
                  </a:lnTo>
                  <a:lnTo>
                    <a:pt x="1050977" y="62556"/>
                  </a:lnTo>
                  <a:lnTo>
                    <a:pt x="1004147" y="46463"/>
                  </a:lnTo>
                  <a:lnTo>
                    <a:pt x="956547" y="32746"/>
                  </a:lnTo>
                  <a:lnTo>
                    <a:pt x="908291" y="21484"/>
                  </a:lnTo>
                  <a:lnTo>
                    <a:pt x="859491" y="12760"/>
                  </a:lnTo>
                  <a:lnTo>
                    <a:pt x="810260" y="6652"/>
                  </a:lnTo>
                  <a:lnTo>
                    <a:pt x="752847" y="846"/>
                  </a:lnTo>
                  <a:lnTo>
                    <a:pt x="698382" y="0"/>
                  </a:lnTo>
                  <a:lnTo>
                    <a:pt x="646710" y="3825"/>
                  </a:lnTo>
                  <a:lnTo>
                    <a:pt x="597675" y="12032"/>
                  </a:lnTo>
                  <a:lnTo>
                    <a:pt x="551124" y="24334"/>
                  </a:lnTo>
                  <a:lnTo>
                    <a:pt x="506902" y="40441"/>
                  </a:lnTo>
                  <a:lnTo>
                    <a:pt x="464854" y="60065"/>
                  </a:lnTo>
                  <a:lnTo>
                    <a:pt x="424825" y="82918"/>
                  </a:lnTo>
                  <a:lnTo>
                    <a:pt x="386660" y="108710"/>
                  </a:lnTo>
                  <a:lnTo>
                    <a:pt x="350206" y="137153"/>
                  </a:lnTo>
                  <a:lnTo>
                    <a:pt x="315306" y="167960"/>
                  </a:lnTo>
                  <a:lnTo>
                    <a:pt x="281807" y="200840"/>
                  </a:lnTo>
                  <a:lnTo>
                    <a:pt x="249554" y="235506"/>
                  </a:lnTo>
                  <a:lnTo>
                    <a:pt x="216589" y="274778"/>
                  </a:lnTo>
                  <a:lnTo>
                    <a:pt x="186224" y="315667"/>
                  </a:lnTo>
                  <a:lnTo>
                    <a:pt x="158388" y="358031"/>
                  </a:lnTo>
                  <a:lnTo>
                    <a:pt x="133011" y="401730"/>
                  </a:lnTo>
                  <a:lnTo>
                    <a:pt x="110020" y="446623"/>
                  </a:lnTo>
                  <a:lnTo>
                    <a:pt x="89344" y="492569"/>
                  </a:lnTo>
                  <a:lnTo>
                    <a:pt x="70912" y="539429"/>
                  </a:lnTo>
                  <a:lnTo>
                    <a:pt x="54652" y="587060"/>
                  </a:lnTo>
                  <a:lnTo>
                    <a:pt x="40493" y="635323"/>
                  </a:lnTo>
                  <a:lnTo>
                    <a:pt x="28363" y="684077"/>
                  </a:lnTo>
                  <a:lnTo>
                    <a:pt x="18191" y="733181"/>
                  </a:lnTo>
                  <a:lnTo>
                    <a:pt x="9905" y="782495"/>
                  </a:lnTo>
                  <a:lnTo>
                    <a:pt x="3381" y="835112"/>
                  </a:lnTo>
                  <a:lnTo>
                    <a:pt x="0" y="888177"/>
                  </a:lnTo>
                  <a:lnTo>
                    <a:pt x="809" y="941102"/>
                  </a:lnTo>
                  <a:lnTo>
                    <a:pt x="6858" y="993296"/>
                  </a:lnTo>
                  <a:lnTo>
                    <a:pt x="19192" y="1044170"/>
                  </a:lnTo>
                  <a:lnTo>
                    <a:pt x="38861" y="1093137"/>
                  </a:lnTo>
                  <a:lnTo>
                    <a:pt x="64753" y="1136534"/>
                  </a:lnTo>
                  <a:lnTo>
                    <a:pt x="96547" y="1175976"/>
                  </a:lnTo>
                  <a:lnTo>
                    <a:pt x="133431" y="1211638"/>
                  </a:lnTo>
                  <a:lnTo>
                    <a:pt x="174593" y="1243695"/>
                  </a:lnTo>
                  <a:lnTo>
                    <a:pt x="219219" y="1272323"/>
                  </a:lnTo>
                  <a:lnTo>
                    <a:pt x="266497" y="1297698"/>
                  </a:lnTo>
                  <a:lnTo>
                    <a:pt x="315615" y="1319995"/>
                  </a:lnTo>
                  <a:lnTo>
                    <a:pt x="365759" y="1339390"/>
                  </a:lnTo>
                  <a:lnTo>
                    <a:pt x="411351" y="1354570"/>
                  </a:lnTo>
                  <a:lnTo>
                    <a:pt x="457695" y="1367880"/>
                  </a:lnTo>
                  <a:lnTo>
                    <a:pt x="504685" y="1379311"/>
                  </a:lnTo>
                  <a:lnTo>
                    <a:pt x="552215" y="1388856"/>
                  </a:lnTo>
                  <a:lnTo>
                    <a:pt x="600178" y="1396505"/>
                  </a:lnTo>
                  <a:lnTo>
                    <a:pt x="648467" y="1402253"/>
                  </a:lnTo>
                  <a:lnTo>
                    <a:pt x="696978" y="1406089"/>
                  </a:lnTo>
                  <a:lnTo>
                    <a:pt x="745602" y="1408007"/>
                  </a:lnTo>
                  <a:lnTo>
                    <a:pt x="794235" y="1407999"/>
                  </a:lnTo>
                  <a:lnTo>
                    <a:pt x="842769" y="1406055"/>
                  </a:lnTo>
                  <a:lnTo>
                    <a:pt x="891099" y="1402170"/>
                  </a:lnTo>
                  <a:lnTo>
                    <a:pt x="939117" y="1396333"/>
                  </a:lnTo>
                  <a:lnTo>
                    <a:pt x="986718" y="1388538"/>
                  </a:lnTo>
                  <a:lnTo>
                    <a:pt x="1033795" y="1378777"/>
                  </a:lnTo>
                  <a:lnTo>
                    <a:pt x="1080242" y="1367041"/>
                  </a:lnTo>
                  <a:lnTo>
                    <a:pt x="1125953" y="1353322"/>
                  </a:lnTo>
                  <a:lnTo>
                    <a:pt x="1170821" y="1337613"/>
                  </a:lnTo>
                  <a:lnTo>
                    <a:pt x="1214741" y="1319905"/>
                  </a:lnTo>
                  <a:lnTo>
                    <a:pt x="1257604" y="1300191"/>
                  </a:lnTo>
                  <a:lnTo>
                    <a:pt x="1299307" y="1278462"/>
                  </a:lnTo>
                  <a:lnTo>
                    <a:pt x="1339741" y="1254711"/>
                  </a:lnTo>
                  <a:lnTo>
                    <a:pt x="1378800" y="1228929"/>
                  </a:lnTo>
                  <a:lnTo>
                    <a:pt x="1416379" y="1201108"/>
                  </a:lnTo>
                  <a:lnTo>
                    <a:pt x="1452372" y="1171242"/>
                  </a:lnTo>
                  <a:lnTo>
                    <a:pt x="1489077" y="1136963"/>
                  </a:lnTo>
                  <a:lnTo>
                    <a:pt x="1523292" y="1100393"/>
                  </a:lnTo>
                  <a:lnTo>
                    <a:pt x="1554485" y="1061647"/>
                  </a:lnTo>
                  <a:lnTo>
                    <a:pt x="1582126" y="1020844"/>
                  </a:lnTo>
                  <a:lnTo>
                    <a:pt x="1605684" y="978102"/>
                  </a:lnTo>
                  <a:lnTo>
                    <a:pt x="1624628" y="933538"/>
                  </a:lnTo>
                  <a:lnTo>
                    <a:pt x="1638426" y="887270"/>
                  </a:lnTo>
                  <a:lnTo>
                    <a:pt x="1646905" y="837023"/>
                  </a:lnTo>
                  <a:lnTo>
                    <a:pt x="1649245" y="786406"/>
                  </a:lnTo>
                  <a:lnTo>
                    <a:pt x="1645954" y="735726"/>
                  </a:lnTo>
                  <a:lnTo>
                    <a:pt x="1637538" y="685292"/>
                  </a:lnTo>
                  <a:lnTo>
                    <a:pt x="1624501" y="635411"/>
                  </a:lnTo>
                  <a:lnTo>
                    <a:pt x="1607351" y="586393"/>
                  </a:lnTo>
                  <a:lnTo>
                    <a:pt x="1586594" y="538544"/>
                  </a:lnTo>
                  <a:lnTo>
                    <a:pt x="1562735" y="49217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959296" y="7076947"/>
              <a:ext cx="969010" cy="1101725"/>
            </a:xfrm>
            <a:custGeom>
              <a:avLst/>
              <a:gdLst/>
              <a:ahLst/>
              <a:cxnLst/>
              <a:rect l="l" t="t" r="r" b="b"/>
              <a:pathLst>
                <a:path w="969009" h="1101725">
                  <a:moveTo>
                    <a:pt x="77381" y="221678"/>
                  </a:moveTo>
                  <a:lnTo>
                    <a:pt x="53517" y="221678"/>
                  </a:lnTo>
                  <a:lnTo>
                    <a:pt x="53517" y="245745"/>
                  </a:lnTo>
                  <a:lnTo>
                    <a:pt x="77381" y="245745"/>
                  </a:lnTo>
                  <a:lnTo>
                    <a:pt x="77381" y="221678"/>
                  </a:lnTo>
                  <a:close/>
                </a:path>
                <a:path w="969009" h="1101725">
                  <a:moveTo>
                    <a:pt x="127482" y="65735"/>
                  </a:moveTo>
                  <a:lnTo>
                    <a:pt x="53517" y="65735"/>
                  </a:lnTo>
                  <a:lnTo>
                    <a:pt x="53517" y="89789"/>
                  </a:lnTo>
                  <a:lnTo>
                    <a:pt x="127482" y="89789"/>
                  </a:lnTo>
                  <a:lnTo>
                    <a:pt x="127482" y="65735"/>
                  </a:lnTo>
                  <a:close/>
                </a:path>
                <a:path w="969009" h="1101725">
                  <a:moveTo>
                    <a:pt x="189585" y="221678"/>
                  </a:moveTo>
                  <a:lnTo>
                    <a:pt x="98069" y="221678"/>
                  </a:lnTo>
                  <a:lnTo>
                    <a:pt x="98069" y="245745"/>
                  </a:lnTo>
                  <a:lnTo>
                    <a:pt x="189585" y="245745"/>
                  </a:lnTo>
                  <a:lnTo>
                    <a:pt x="189585" y="221678"/>
                  </a:lnTo>
                  <a:close/>
                </a:path>
                <a:path w="969009" h="1101725">
                  <a:moveTo>
                    <a:pt x="189585" y="168363"/>
                  </a:moveTo>
                  <a:lnTo>
                    <a:pt x="53517" y="168363"/>
                  </a:lnTo>
                  <a:lnTo>
                    <a:pt x="53517" y="192417"/>
                  </a:lnTo>
                  <a:lnTo>
                    <a:pt x="189585" y="192417"/>
                  </a:lnTo>
                  <a:lnTo>
                    <a:pt x="189585" y="168363"/>
                  </a:lnTo>
                  <a:close/>
                </a:path>
                <a:path w="969009" h="1101725">
                  <a:moveTo>
                    <a:pt x="189585" y="115036"/>
                  </a:moveTo>
                  <a:lnTo>
                    <a:pt x="53517" y="115036"/>
                  </a:lnTo>
                  <a:lnTo>
                    <a:pt x="53517" y="139090"/>
                  </a:lnTo>
                  <a:lnTo>
                    <a:pt x="189585" y="139090"/>
                  </a:lnTo>
                  <a:lnTo>
                    <a:pt x="189585" y="115036"/>
                  </a:lnTo>
                  <a:close/>
                </a:path>
                <a:path w="969009" h="1101725">
                  <a:moveTo>
                    <a:pt x="344893" y="458343"/>
                  </a:moveTo>
                  <a:lnTo>
                    <a:pt x="339686" y="449338"/>
                  </a:lnTo>
                  <a:lnTo>
                    <a:pt x="306628" y="449338"/>
                  </a:lnTo>
                  <a:lnTo>
                    <a:pt x="306628" y="422071"/>
                  </a:lnTo>
                  <a:lnTo>
                    <a:pt x="302145" y="399910"/>
                  </a:lnTo>
                  <a:lnTo>
                    <a:pt x="289915" y="381800"/>
                  </a:lnTo>
                  <a:lnTo>
                    <a:pt x="271805" y="369582"/>
                  </a:lnTo>
                  <a:lnTo>
                    <a:pt x="249669" y="365099"/>
                  </a:lnTo>
                  <a:lnTo>
                    <a:pt x="166484" y="365099"/>
                  </a:lnTo>
                  <a:lnTo>
                    <a:pt x="153682" y="362508"/>
                  </a:lnTo>
                  <a:lnTo>
                    <a:pt x="143230" y="355447"/>
                  </a:lnTo>
                  <a:lnTo>
                    <a:pt x="136169" y="344995"/>
                  </a:lnTo>
                  <a:lnTo>
                    <a:pt x="133578" y="332206"/>
                  </a:lnTo>
                  <a:lnTo>
                    <a:pt x="133578" y="305816"/>
                  </a:lnTo>
                  <a:lnTo>
                    <a:pt x="238099" y="305816"/>
                  </a:lnTo>
                  <a:lnTo>
                    <a:pt x="243484" y="300443"/>
                  </a:lnTo>
                  <a:lnTo>
                    <a:pt x="243471" y="281762"/>
                  </a:lnTo>
                  <a:lnTo>
                    <a:pt x="243370" y="76187"/>
                  </a:lnTo>
                  <a:lnTo>
                    <a:pt x="243255" y="75488"/>
                  </a:lnTo>
                  <a:lnTo>
                    <a:pt x="243141" y="74917"/>
                  </a:lnTo>
                  <a:lnTo>
                    <a:pt x="243014" y="74485"/>
                  </a:lnTo>
                  <a:lnTo>
                    <a:pt x="242951" y="74256"/>
                  </a:lnTo>
                  <a:lnTo>
                    <a:pt x="242887" y="74041"/>
                  </a:lnTo>
                  <a:lnTo>
                    <a:pt x="242811" y="73812"/>
                  </a:lnTo>
                  <a:lnTo>
                    <a:pt x="242697" y="73482"/>
                  </a:lnTo>
                  <a:lnTo>
                    <a:pt x="242595" y="73266"/>
                  </a:lnTo>
                  <a:lnTo>
                    <a:pt x="242506" y="73012"/>
                  </a:lnTo>
                  <a:lnTo>
                    <a:pt x="236283" y="65582"/>
                  </a:lnTo>
                  <a:lnTo>
                    <a:pt x="219417" y="48717"/>
                  </a:lnTo>
                  <a:lnTo>
                    <a:pt x="219417" y="89725"/>
                  </a:lnTo>
                  <a:lnTo>
                    <a:pt x="219417" y="281762"/>
                  </a:lnTo>
                  <a:lnTo>
                    <a:pt x="24053" y="281762"/>
                  </a:lnTo>
                  <a:lnTo>
                    <a:pt x="24053" y="23190"/>
                  </a:lnTo>
                  <a:lnTo>
                    <a:pt x="152819" y="23190"/>
                  </a:lnTo>
                  <a:lnTo>
                    <a:pt x="152819" y="84023"/>
                  </a:lnTo>
                  <a:lnTo>
                    <a:pt x="158216" y="89446"/>
                  </a:lnTo>
                  <a:lnTo>
                    <a:pt x="219417" y="89725"/>
                  </a:lnTo>
                  <a:lnTo>
                    <a:pt x="219417" y="48717"/>
                  </a:lnTo>
                  <a:lnTo>
                    <a:pt x="210896" y="40195"/>
                  </a:lnTo>
                  <a:lnTo>
                    <a:pt x="202260" y="31559"/>
                  </a:lnTo>
                  <a:lnTo>
                    <a:pt x="202260" y="65582"/>
                  </a:lnTo>
                  <a:lnTo>
                    <a:pt x="176885" y="65430"/>
                  </a:lnTo>
                  <a:lnTo>
                    <a:pt x="176885" y="40195"/>
                  </a:lnTo>
                  <a:lnTo>
                    <a:pt x="202260" y="65582"/>
                  </a:lnTo>
                  <a:lnTo>
                    <a:pt x="202260" y="31559"/>
                  </a:lnTo>
                  <a:lnTo>
                    <a:pt x="172974" y="2286"/>
                  </a:lnTo>
                  <a:lnTo>
                    <a:pt x="169379" y="0"/>
                  </a:lnTo>
                  <a:lnTo>
                    <a:pt x="4508" y="0"/>
                  </a:lnTo>
                  <a:lnTo>
                    <a:pt x="0" y="4533"/>
                  </a:lnTo>
                  <a:lnTo>
                    <a:pt x="0" y="300443"/>
                  </a:lnTo>
                  <a:lnTo>
                    <a:pt x="5384" y="305816"/>
                  </a:lnTo>
                  <a:lnTo>
                    <a:pt x="109524" y="305816"/>
                  </a:lnTo>
                  <a:lnTo>
                    <a:pt x="109524" y="332206"/>
                  </a:lnTo>
                  <a:lnTo>
                    <a:pt x="114007" y="354355"/>
                  </a:lnTo>
                  <a:lnTo>
                    <a:pt x="126225" y="372465"/>
                  </a:lnTo>
                  <a:lnTo>
                    <a:pt x="144335" y="384670"/>
                  </a:lnTo>
                  <a:lnTo>
                    <a:pt x="166484" y="389153"/>
                  </a:lnTo>
                  <a:lnTo>
                    <a:pt x="249669" y="389153"/>
                  </a:lnTo>
                  <a:lnTo>
                    <a:pt x="262458" y="391744"/>
                  </a:lnTo>
                  <a:lnTo>
                    <a:pt x="272923" y="398805"/>
                  </a:lnTo>
                  <a:lnTo>
                    <a:pt x="279971" y="409270"/>
                  </a:lnTo>
                  <a:lnTo>
                    <a:pt x="282562" y="422071"/>
                  </a:lnTo>
                  <a:lnTo>
                    <a:pt x="282562" y="449338"/>
                  </a:lnTo>
                  <a:lnTo>
                    <a:pt x="249491" y="449338"/>
                  </a:lnTo>
                  <a:lnTo>
                    <a:pt x="244297" y="458343"/>
                  </a:lnTo>
                  <a:lnTo>
                    <a:pt x="289394" y="536473"/>
                  </a:lnTo>
                  <a:lnTo>
                    <a:pt x="299796" y="536473"/>
                  </a:lnTo>
                  <a:lnTo>
                    <a:pt x="344893" y="458343"/>
                  </a:lnTo>
                  <a:close/>
                </a:path>
                <a:path w="969009" h="1101725">
                  <a:moveTo>
                    <a:pt x="440055" y="115036"/>
                  </a:moveTo>
                  <a:lnTo>
                    <a:pt x="416013" y="115036"/>
                  </a:lnTo>
                  <a:lnTo>
                    <a:pt x="416013" y="139090"/>
                  </a:lnTo>
                  <a:lnTo>
                    <a:pt x="440055" y="139090"/>
                  </a:lnTo>
                  <a:lnTo>
                    <a:pt x="440055" y="115036"/>
                  </a:lnTo>
                  <a:close/>
                </a:path>
                <a:path w="969009" h="1101725">
                  <a:moveTo>
                    <a:pt x="489991" y="65735"/>
                  </a:moveTo>
                  <a:lnTo>
                    <a:pt x="416013" y="65735"/>
                  </a:lnTo>
                  <a:lnTo>
                    <a:pt x="416013" y="89789"/>
                  </a:lnTo>
                  <a:lnTo>
                    <a:pt x="489991" y="89789"/>
                  </a:lnTo>
                  <a:lnTo>
                    <a:pt x="489991" y="65735"/>
                  </a:lnTo>
                  <a:close/>
                </a:path>
                <a:path w="969009" h="1101725">
                  <a:moveTo>
                    <a:pt x="552081" y="221678"/>
                  </a:moveTo>
                  <a:lnTo>
                    <a:pt x="416013" y="221678"/>
                  </a:lnTo>
                  <a:lnTo>
                    <a:pt x="416013" y="245745"/>
                  </a:lnTo>
                  <a:lnTo>
                    <a:pt x="552081" y="245745"/>
                  </a:lnTo>
                  <a:lnTo>
                    <a:pt x="552081" y="221678"/>
                  </a:lnTo>
                  <a:close/>
                </a:path>
                <a:path w="969009" h="1101725">
                  <a:moveTo>
                    <a:pt x="552081" y="168363"/>
                  </a:moveTo>
                  <a:lnTo>
                    <a:pt x="416013" y="168363"/>
                  </a:lnTo>
                  <a:lnTo>
                    <a:pt x="416013" y="192417"/>
                  </a:lnTo>
                  <a:lnTo>
                    <a:pt x="552081" y="192417"/>
                  </a:lnTo>
                  <a:lnTo>
                    <a:pt x="552081" y="168363"/>
                  </a:lnTo>
                  <a:close/>
                </a:path>
                <a:path w="969009" h="1101725">
                  <a:moveTo>
                    <a:pt x="552107" y="115036"/>
                  </a:moveTo>
                  <a:lnTo>
                    <a:pt x="460756" y="115036"/>
                  </a:lnTo>
                  <a:lnTo>
                    <a:pt x="460756" y="139090"/>
                  </a:lnTo>
                  <a:lnTo>
                    <a:pt x="552107" y="139090"/>
                  </a:lnTo>
                  <a:lnTo>
                    <a:pt x="552107" y="115036"/>
                  </a:lnTo>
                  <a:close/>
                </a:path>
                <a:path w="969009" h="1101725">
                  <a:moveTo>
                    <a:pt x="605993" y="300443"/>
                  </a:moveTo>
                  <a:lnTo>
                    <a:pt x="605980" y="281762"/>
                  </a:lnTo>
                  <a:lnTo>
                    <a:pt x="605866" y="76187"/>
                  </a:lnTo>
                  <a:lnTo>
                    <a:pt x="605764" y="75463"/>
                  </a:lnTo>
                  <a:lnTo>
                    <a:pt x="605650" y="74917"/>
                  </a:lnTo>
                  <a:lnTo>
                    <a:pt x="605523" y="74485"/>
                  </a:lnTo>
                  <a:lnTo>
                    <a:pt x="605396" y="74041"/>
                  </a:lnTo>
                  <a:lnTo>
                    <a:pt x="605320" y="73812"/>
                  </a:lnTo>
                  <a:lnTo>
                    <a:pt x="605193" y="73482"/>
                  </a:lnTo>
                  <a:lnTo>
                    <a:pt x="605116" y="73266"/>
                  </a:lnTo>
                  <a:lnTo>
                    <a:pt x="605015" y="73012"/>
                  </a:lnTo>
                  <a:lnTo>
                    <a:pt x="604913" y="72809"/>
                  </a:lnTo>
                  <a:lnTo>
                    <a:pt x="604824" y="72618"/>
                  </a:lnTo>
                  <a:lnTo>
                    <a:pt x="604748" y="72415"/>
                  </a:lnTo>
                  <a:lnTo>
                    <a:pt x="604443" y="71882"/>
                  </a:lnTo>
                  <a:lnTo>
                    <a:pt x="604316" y="71666"/>
                  </a:lnTo>
                  <a:lnTo>
                    <a:pt x="604189" y="71462"/>
                  </a:lnTo>
                  <a:lnTo>
                    <a:pt x="604062" y="71259"/>
                  </a:lnTo>
                  <a:lnTo>
                    <a:pt x="603948" y="71056"/>
                  </a:lnTo>
                  <a:lnTo>
                    <a:pt x="603821" y="70866"/>
                  </a:lnTo>
                  <a:lnTo>
                    <a:pt x="602843" y="69634"/>
                  </a:lnTo>
                  <a:lnTo>
                    <a:pt x="598792" y="65582"/>
                  </a:lnTo>
                  <a:lnTo>
                    <a:pt x="581939" y="48729"/>
                  </a:lnTo>
                  <a:lnTo>
                    <a:pt x="581939" y="89725"/>
                  </a:lnTo>
                  <a:lnTo>
                    <a:pt x="581939" y="281762"/>
                  </a:lnTo>
                  <a:lnTo>
                    <a:pt x="386562" y="281762"/>
                  </a:lnTo>
                  <a:lnTo>
                    <a:pt x="386562" y="23190"/>
                  </a:lnTo>
                  <a:lnTo>
                    <a:pt x="515327" y="23190"/>
                  </a:lnTo>
                  <a:lnTo>
                    <a:pt x="515327" y="84023"/>
                  </a:lnTo>
                  <a:lnTo>
                    <a:pt x="520738" y="89446"/>
                  </a:lnTo>
                  <a:lnTo>
                    <a:pt x="581939" y="89725"/>
                  </a:lnTo>
                  <a:lnTo>
                    <a:pt x="581939" y="48729"/>
                  </a:lnTo>
                  <a:lnTo>
                    <a:pt x="573405" y="40195"/>
                  </a:lnTo>
                  <a:lnTo>
                    <a:pt x="564781" y="31572"/>
                  </a:lnTo>
                  <a:lnTo>
                    <a:pt x="564781" y="65582"/>
                  </a:lnTo>
                  <a:lnTo>
                    <a:pt x="539394" y="65430"/>
                  </a:lnTo>
                  <a:lnTo>
                    <a:pt x="539394" y="40195"/>
                  </a:lnTo>
                  <a:lnTo>
                    <a:pt x="564781" y="65582"/>
                  </a:lnTo>
                  <a:lnTo>
                    <a:pt x="564781" y="31572"/>
                  </a:lnTo>
                  <a:lnTo>
                    <a:pt x="556399" y="23190"/>
                  </a:lnTo>
                  <a:lnTo>
                    <a:pt x="535863" y="2654"/>
                  </a:lnTo>
                  <a:lnTo>
                    <a:pt x="535686" y="2451"/>
                  </a:lnTo>
                  <a:lnTo>
                    <a:pt x="534517" y="1485"/>
                  </a:lnTo>
                  <a:lnTo>
                    <a:pt x="534263" y="1308"/>
                  </a:lnTo>
                  <a:lnTo>
                    <a:pt x="532739" y="406"/>
                  </a:lnTo>
                  <a:lnTo>
                    <a:pt x="366623" y="406"/>
                  </a:lnTo>
                  <a:lnTo>
                    <a:pt x="362521" y="4533"/>
                  </a:lnTo>
                  <a:lnTo>
                    <a:pt x="362521" y="300443"/>
                  </a:lnTo>
                  <a:lnTo>
                    <a:pt x="367893" y="305816"/>
                  </a:lnTo>
                  <a:lnTo>
                    <a:pt x="477964" y="305816"/>
                  </a:lnTo>
                  <a:lnTo>
                    <a:pt x="477964" y="449338"/>
                  </a:lnTo>
                  <a:lnTo>
                    <a:pt x="444881" y="449338"/>
                  </a:lnTo>
                  <a:lnTo>
                    <a:pt x="439699" y="458343"/>
                  </a:lnTo>
                  <a:lnTo>
                    <a:pt x="484797" y="536473"/>
                  </a:lnTo>
                  <a:lnTo>
                    <a:pt x="495198" y="536473"/>
                  </a:lnTo>
                  <a:lnTo>
                    <a:pt x="540296" y="458343"/>
                  </a:lnTo>
                  <a:lnTo>
                    <a:pt x="535089" y="449338"/>
                  </a:lnTo>
                  <a:lnTo>
                    <a:pt x="502031" y="449338"/>
                  </a:lnTo>
                  <a:lnTo>
                    <a:pt x="502031" y="305816"/>
                  </a:lnTo>
                  <a:lnTo>
                    <a:pt x="600595" y="305816"/>
                  </a:lnTo>
                  <a:lnTo>
                    <a:pt x="605993" y="300443"/>
                  </a:lnTo>
                  <a:close/>
                </a:path>
                <a:path w="969009" h="1101725">
                  <a:moveTo>
                    <a:pt x="852500" y="65735"/>
                  </a:moveTo>
                  <a:lnTo>
                    <a:pt x="778535" y="65735"/>
                  </a:lnTo>
                  <a:lnTo>
                    <a:pt x="778535" y="89789"/>
                  </a:lnTo>
                  <a:lnTo>
                    <a:pt x="852500" y="89789"/>
                  </a:lnTo>
                  <a:lnTo>
                    <a:pt x="852500" y="65735"/>
                  </a:lnTo>
                  <a:close/>
                </a:path>
                <a:path w="969009" h="1101725">
                  <a:moveTo>
                    <a:pt x="862317" y="853173"/>
                  </a:moveTo>
                  <a:lnTo>
                    <a:pt x="856564" y="832853"/>
                  </a:lnTo>
                  <a:lnTo>
                    <a:pt x="851090" y="813549"/>
                  </a:lnTo>
                  <a:lnTo>
                    <a:pt x="848779" y="811898"/>
                  </a:lnTo>
                  <a:lnTo>
                    <a:pt x="846493" y="810272"/>
                  </a:lnTo>
                  <a:lnTo>
                    <a:pt x="837514" y="810768"/>
                  </a:lnTo>
                  <a:lnTo>
                    <a:pt x="837514" y="845807"/>
                  </a:lnTo>
                  <a:lnTo>
                    <a:pt x="815009" y="858050"/>
                  </a:lnTo>
                  <a:lnTo>
                    <a:pt x="812901" y="861148"/>
                  </a:lnTo>
                  <a:lnTo>
                    <a:pt x="809078" y="893953"/>
                  </a:lnTo>
                  <a:lnTo>
                    <a:pt x="810399" y="897458"/>
                  </a:lnTo>
                  <a:lnTo>
                    <a:pt x="829462" y="914565"/>
                  </a:lnTo>
                  <a:lnTo>
                    <a:pt x="822883" y="926325"/>
                  </a:lnTo>
                  <a:lnTo>
                    <a:pt x="798322" y="919073"/>
                  </a:lnTo>
                  <a:lnTo>
                    <a:pt x="794651" y="919784"/>
                  </a:lnTo>
                  <a:lnTo>
                    <a:pt x="768731" y="940257"/>
                  </a:lnTo>
                  <a:lnTo>
                    <a:pt x="767181" y="943673"/>
                  </a:lnTo>
                  <a:lnTo>
                    <a:pt x="768324" y="964869"/>
                  </a:lnTo>
                  <a:lnTo>
                    <a:pt x="768350" y="965390"/>
                  </a:lnTo>
                  <a:lnTo>
                    <a:pt x="768451" y="967270"/>
                  </a:lnTo>
                  <a:lnTo>
                    <a:pt x="768565" y="969251"/>
                  </a:lnTo>
                  <a:lnTo>
                    <a:pt x="755599" y="972921"/>
                  </a:lnTo>
                  <a:lnTo>
                    <a:pt x="752538" y="967270"/>
                  </a:lnTo>
                  <a:lnTo>
                    <a:pt x="751230" y="964869"/>
                  </a:lnTo>
                  <a:lnTo>
                    <a:pt x="743369" y="950417"/>
                  </a:lnTo>
                  <a:lnTo>
                    <a:pt x="740270" y="948321"/>
                  </a:lnTo>
                  <a:lnTo>
                    <a:pt x="710984" y="944892"/>
                  </a:lnTo>
                  <a:lnTo>
                    <a:pt x="706462" y="944892"/>
                  </a:lnTo>
                  <a:lnTo>
                    <a:pt x="703681" y="946124"/>
                  </a:lnTo>
                  <a:lnTo>
                    <a:pt x="686854" y="964869"/>
                  </a:lnTo>
                  <a:lnTo>
                    <a:pt x="675093" y="958303"/>
                  </a:lnTo>
                  <a:lnTo>
                    <a:pt x="682345" y="933729"/>
                  </a:lnTo>
                  <a:lnTo>
                    <a:pt x="681647" y="930046"/>
                  </a:lnTo>
                  <a:lnTo>
                    <a:pt x="677608" y="924928"/>
                  </a:lnTo>
                  <a:lnTo>
                    <a:pt x="661162" y="904138"/>
                  </a:lnTo>
                  <a:lnTo>
                    <a:pt x="660806" y="903973"/>
                  </a:lnTo>
                  <a:lnTo>
                    <a:pt x="657745" y="902601"/>
                  </a:lnTo>
                  <a:lnTo>
                    <a:pt x="632155" y="903973"/>
                  </a:lnTo>
                  <a:lnTo>
                    <a:pt x="628510" y="891019"/>
                  </a:lnTo>
                  <a:lnTo>
                    <a:pt x="651014" y="878776"/>
                  </a:lnTo>
                  <a:lnTo>
                    <a:pt x="653110" y="875677"/>
                  </a:lnTo>
                  <a:lnTo>
                    <a:pt x="656386" y="847661"/>
                  </a:lnTo>
                  <a:lnTo>
                    <a:pt x="656945" y="842860"/>
                  </a:lnTo>
                  <a:lnTo>
                    <a:pt x="655612" y="839355"/>
                  </a:lnTo>
                  <a:lnTo>
                    <a:pt x="636562" y="822248"/>
                  </a:lnTo>
                  <a:lnTo>
                    <a:pt x="643115" y="810501"/>
                  </a:lnTo>
                  <a:lnTo>
                    <a:pt x="667689" y="817753"/>
                  </a:lnTo>
                  <a:lnTo>
                    <a:pt x="671372" y="817054"/>
                  </a:lnTo>
                  <a:lnTo>
                    <a:pt x="679665" y="810501"/>
                  </a:lnTo>
                  <a:lnTo>
                    <a:pt x="697280" y="796569"/>
                  </a:lnTo>
                  <a:lnTo>
                    <a:pt x="698373" y="794169"/>
                  </a:lnTo>
                  <a:lnTo>
                    <a:pt x="698830" y="793140"/>
                  </a:lnTo>
                  <a:lnTo>
                    <a:pt x="697674" y="771956"/>
                  </a:lnTo>
                  <a:lnTo>
                    <a:pt x="697649" y="771423"/>
                  </a:lnTo>
                  <a:lnTo>
                    <a:pt x="697547" y="769556"/>
                  </a:lnTo>
                  <a:lnTo>
                    <a:pt x="697433" y="767549"/>
                  </a:lnTo>
                  <a:lnTo>
                    <a:pt x="710387" y="763905"/>
                  </a:lnTo>
                  <a:lnTo>
                    <a:pt x="722642" y="786409"/>
                  </a:lnTo>
                  <a:lnTo>
                    <a:pt x="725741" y="788492"/>
                  </a:lnTo>
                  <a:lnTo>
                    <a:pt x="758532" y="792365"/>
                  </a:lnTo>
                  <a:lnTo>
                    <a:pt x="762063" y="791019"/>
                  </a:lnTo>
                  <a:lnTo>
                    <a:pt x="779170" y="771956"/>
                  </a:lnTo>
                  <a:lnTo>
                    <a:pt x="790917" y="778535"/>
                  </a:lnTo>
                  <a:lnTo>
                    <a:pt x="783666" y="803097"/>
                  </a:lnTo>
                  <a:lnTo>
                    <a:pt x="784364" y="806767"/>
                  </a:lnTo>
                  <a:lnTo>
                    <a:pt x="804849" y="832688"/>
                  </a:lnTo>
                  <a:lnTo>
                    <a:pt x="808253" y="834237"/>
                  </a:lnTo>
                  <a:lnTo>
                    <a:pt x="833831" y="832853"/>
                  </a:lnTo>
                  <a:lnTo>
                    <a:pt x="837514" y="845807"/>
                  </a:lnTo>
                  <a:lnTo>
                    <a:pt x="837514" y="810768"/>
                  </a:lnTo>
                  <a:lnTo>
                    <a:pt x="816279" y="811898"/>
                  </a:lnTo>
                  <a:lnTo>
                    <a:pt x="807250" y="800442"/>
                  </a:lnTo>
                  <a:lnTo>
                    <a:pt x="815644" y="771956"/>
                  </a:lnTo>
                  <a:lnTo>
                    <a:pt x="815809" y="771423"/>
                  </a:lnTo>
                  <a:lnTo>
                    <a:pt x="815047" y="769556"/>
                  </a:lnTo>
                  <a:lnTo>
                    <a:pt x="813676" y="766178"/>
                  </a:lnTo>
                  <a:lnTo>
                    <a:pt x="777709" y="746112"/>
                  </a:lnTo>
                  <a:lnTo>
                    <a:pt x="772134" y="747039"/>
                  </a:lnTo>
                  <a:lnTo>
                    <a:pt x="751928" y="769556"/>
                  </a:lnTo>
                  <a:lnTo>
                    <a:pt x="737425" y="767854"/>
                  </a:lnTo>
                  <a:lnTo>
                    <a:pt x="735774" y="764806"/>
                  </a:lnTo>
                  <a:lnTo>
                    <a:pt x="736892" y="763905"/>
                  </a:lnTo>
                  <a:lnTo>
                    <a:pt x="762355" y="743546"/>
                  </a:lnTo>
                  <a:lnTo>
                    <a:pt x="810107" y="705345"/>
                  </a:lnTo>
                  <a:lnTo>
                    <a:pt x="813828" y="703300"/>
                  </a:lnTo>
                  <a:lnTo>
                    <a:pt x="816330" y="699350"/>
                  </a:lnTo>
                  <a:lnTo>
                    <a:pt x="816330" y="659472"/>
                  </a:lnTo>
                  <a:lnTo>
                    <a:pt x="817333" y="659472"/>
                  </a:lnTo>
                  <a:lnTo>
                    <a:pt x="834567" y="655980"/>
                  </a:lnTo>
                  <a:lnTo>
                    <a:pt x="848652" y="646468"/>
                  </a:lnTo>
                  <a:lnTo>
                    <a:pt x="856107" y="635419"/>
                  </a:lnTo>
                  <a:lnTo>
                    <a:pt x="858164" y="632371"/>
                  </a:lnTo>
                  <a:lnTo>
                    <a:pt x="861644" y="615137"/>
                  </a:lnTo>
                  <a:lnTo>
                    <a:pt x="858164" y="597890"/>
                  </a:lnTo>
                  <a:lnTo>
                    <a:pt x="856107" y="594855"/>
                  </a:lnTo>
                  <a:lnTo>
                    <a:pt x="848652" y="583793"/>
                  </a:lnTo>
                  <a:lnTo>
                    <a:pt x="837615" y="576351"/>
                  </a:lnTo>
                  <a:lnTo>
                    <a:pt x="837615" y="615137"/>
                  </a:lnTo>
                  <a:lnTo>
                    <a:pt x="836015" y="623023"/>
                  </a:lnTo>
                  <a:lnTo>
                    <a:pt x="831659" y="629462"/>
                  </a:lnTo>
                  <a:lnTo>
                    <a:pt x="825220" y="633818"/>
                  </a:lnTo>
                  <a:lnTo>
                    <a:pt x="817333" y="635419"/>
                  </a:lnTo>
                  <a:lnTo>
                    <a:pt x="792264" y="635419"/>
                  </a:lnTo>
                  <a:lnTo>
                    <a:pt x="792264" y="659472"/>
                  </a:lnTo>
                  <a:lnTo>
                    <a:pt x="792264" y="688848"/>
                  </a:lnTo>
                  <a:lnTo>
                    <a:pt x="723836" y="743546"/>
                  </a:lnTo>
                  <a:lnTo>
                    <a:pt x="721093" y="740587"/>
                  </a:lnTo>
                  <a:lnTo>
                    <a:pt x="716864" y="739343"/>
                  </a:lnTo>
                  <a:lnTo>
                    <a:pt x="678154" y="750316"/>
                  </a:lnTo>
                  <a:lnTo>
                    <a:pt x="674852" y="754926"/>
                  </a:lnTo>
                  <a:lnTo>
                    <a:pt x="676478" y="785139"/>
                  </a:lnTo>
                  <a:lnTo>
                    <a:pt x="665048" y="794169"/>
                  </a:lnTo>
                  <a:lnTo>
                    <a:pt x="636028" y="785609"/>
                  </a:lnTo>
                  <a:lnTo>
                    <a:pt x="630783" y="787742"/>
                  </a:lnTo>
                  <a:lnTo>
                    <a:pt x="611022" y="823125"/>
                  </a:lnTo>
                  <a:lnTo>
                    <a:pt x="611441" y="827874"/>
                  </a:lnTo>
                  <a:lnTo>
                    <a:pt x="614121" y="831278"/>
                  </a:lnTo>
                  <a:lnTo>
                    <a:pt x="523684" y="903579"/>
                  </a:lnTo>
                  <a:lnTo>
                    <a:pt x="522033" y="907034"/>
                  </a:lnTo>
                  <a:lnTo>
                    <a:pt x="522033" y="1031697"/>
                  </a:lnTo>
                  <a:lnTo>
                    <a:pt x="446100" y="1069886"/>
                  </a:lnTo>
                  <a:lnTo>
                    <a:pt x="446100" y="907034"/>
                  </a:lnTo>
                  <a:lnTo>
                    <a:pt x="444474" y="903579"/>
                  </a:lnTo>
                  <a:lnTo>
                    <a:pt x="443306" y="902601"/>
                  </a:lnTo>
                  <a:lnTo>
                    <a:pt x="176237" y="689038"/>
                  </a:lnTo>
                  <a:lnTo>
                    <a:pt x="176237" y="659472"/>
                  </a:lnTo>
                  <a:lnTo>
                    <a:pt x="792264" y="659472"/>
                  </a:lnTo>
                  <a:lnTo>
                    <a:pt x="792264" y="635419"/>
                  </a:lnTo>
                  <a:lnTo>
                    <a:pt x="151168" y="635419"/>
                  </a:lnTo>
                  <a:lnTo>
                    <a:pt x="143281" y="633818"/>
                  </a:lnTo>
                  <a:lnTo>
                    <a:pt x="136842" y="629462"/>
                  </a:lnTo>
                  <a:lnTo>
                    <a:pt x="132486" y="623023"/>
                  </a:lnTo>
                  <a:lnTo>
                    <a:pt x="130886" y="615137"/>
                  </a:lnTo>
                  <a:lnTo>
                    <a:pt x="132486" y="607250"/>
                  </a:lnTo>
                  <a:lnTo>
                    <a:pt x="136842" y="600798"/>
                  </a:lnTo>
                  <a:lnTo>
                    <a:pt x="143281" y="596442"/>
                  </a:lnTo>
                  <a:lnTo>
                    <a:pt x="151168" y="594855"/>
                  </a:lnTo>
                  <a:lnTo>
                    <a:pt x="817333" y="594855"/>
                  </a:lnTo>
                  <a:lnTo>
                    <a:pt x="825220" y="596442"/>
                  </a:lnTo>
                  <a:lnTo>
                    <a:pt x="831659" y="600798"/>
                  </a:lnTo>
                  <a:lnTo>
                    <a:pt x="836015" y="607250"/>
                  </a:lnTo>
                  <a:lnTo>
                    <a:pt x="837615" y="615137"/>
                  </a:lnTo>
                  <a:lnTo>
                    <a:pt x="837615" y="576351"/>
                  </a:lnTo>
                  <a:lnTo>
                    <a:pt x="834567" y="574281"/>
                  </a:lnTo>
                  <a:lnTo>
                    <a:pt x="817333" y="570788"/>
                  </a:lnTo>
                  <a:lnTo>
                    <a:pt x="151168" y="570788"/>
                  </a:lnTo>
                  <a:lnTo>
                    <a:pt x="133934" y="574281"/>
                  </a:lnTo>
                  <a:lnTo>
                    <a:pt x="119837" y="583793"/>
                  </a:lnTo>
                  <a:lnTo>
                    <a:pt x="110324" y="597890"/>
                  </a:lnTo>
                  <a:lnTo>
                    <a:pt x="106832" y="615137"/>
                  </a:lnTo>
                  <a:lnTo>
                    <a:pt x="110324" y="632371"/>
                  </a:lnTo>
                  <a:lnTo>
                    <a:pt x="119837" y="646468"/>
                  </a:lnTo>
                  <a:lnTo>
                    <a:pt x="133934" y="655980"/>
                  </a:lnTo>
                  <a:lnTo>
                    <a:pt x="151168" y="659472"/>
                  </a:lnTo>
                  <a:lnTo>
                    <a:pt x="152184" y="659472"/>
                  </a:lnTo>
                  <a:lnTo>
                    <a:pt x="152184" y="698500"/>
                  </a:lnTo>
                  <a:lnTo>
                    <a:pt x="153847" y="701941"/>
                  </a:lnTo>
                  <a:lnTo>
                    <a:pt x="419747" y="914565"/>
                  </a:lnTo>
                  <a:lnTo>
                    <a:pt x="422021" y="916470"/>
                  </a:lnTo>
                  <a:lnTo>
                    <a:pt x="422021" y="1093571"/>
                  </a:lnTo>
                  <a:lnTo>
                    <a:pt x="424192" y="1097445"/>
                  </a:lnTo>
                  <a:lnTo>
                    <a:pt x="429679" y="1100823"/>
                  </a:lnTo>
                  <a:lnTo>
                    <a:pt x="431876" y="1101420"/>
                  </a:lnTo>
                  <a:lnTo>
                    <a:pt x="435902" y="1101420"/>
                  </a:lnTo>
                  <a:lnTo>
                    <a:pt x="437756" y="1100988"/>
                  </a:lnTo>
                  <a:lnTo>
                    <a:pt x="499605" y="1069886"/>
                  </a:lnTo>
                  <a:lnTo>
                    <a:pt x="543521" y="1047813"/>
                  </a:lnTo>
                  <a:lnTo>
                    <a:pt x="546074" y="1043647"/>
                  </a:lnTo>
                  <a:lnTo>
                    <a:pt x="546074" y="916470"/>
                  </a:lnTo>
                  <a:lnTo>
                    <a:pt x="632129" y="847661"/>
                  </a:lnTo>
                  <a:lnTo>
                    <a:pt x="634136" y="849490"/>
                  </a:lnTo>
                  <a:lnTo>
                    <a:pt x="632460" y="863968"/>
                  </a:lnTo>
                  <a:lnTo>
                    <a:pt x="605866" y="878433"/>
                  </a:lnTo>
                  <a:lnTo>
                    <a:pt x="603669" y="883653"/>
                  </a:lnTo>
                  <a:lnTo>
                    <a:pt x="614895" y="923264"/>
                  </a:lnTo>
                  <a:lnTo>
                    <a:pt x="619506" y="926566"/>
                  </a:lnTo>
                  <a:lnTo>
                    <a:pt x="649706" y="924928"/>
                  </a:lnTo>
                  <a:lnTo>
                    <a:pt x="658761" y="936383"/>
                  </a:lnTo>
                  <a:lnTo>
                    <a:pt x="650189" y="965390"/>
                  </a:lnTo>
                  <a:lnTo>
                    <a:pt x="652335" y="970648"/>
                  </a:lnTo>
                  <a:lnTo>
                    <a:pt x="688276" y="990714"/>
                  </a:lnTo>
                  <a:lnTo>
                    <a:pt x="693851" y="989787"/>
                  </a:lnTo>
                  <a:lnTo>
                    <a:pt x="714057" y="967270"/>
                  </a:lnTo>
                  <a:lnTo>
                    <a:pt x="728573" y="968971"/>
                  </a:lnTo>
                  <a:lnTo>
                    <a:pt x="742530" y="994638"/>
                  </a:lnTo>
                  <a:lnTo>
                    <a:pt x="746252" y="996772"/>
                  </a:lnTo>
                  <a:lnTo>
                    <a:pt x="751179" y="996772"/>
                  </a:lnTo>
                  <a:lnTo>
                    <a:pt x="752182" y="996632"/>
                  </a:lnTo>
                  <a:lnTo>
                    <a:pt x="787844" y="986523"/>
                  </a:lnTo>
                  <a:lnTo>
                    <a:pt x="791146" y="981913"/>
                  </a:lnTo>
                  <a:lnTo>
                    <a:pt x="790663" y="972921"/>
                  </a:lnTo>
                  <a:lnTo>
                    <a:pt x="789520" y="951699"/>
                  </a:lnTo>
                  <a:lnTo>
                    <a:pt x="800950" y="942657"/>
                  </a:lnTo>
                  <a:lnTo>
                    <a:pt x="829957" y="951230"/>
                  </a:lnTo>
                  <a:lnTo>
                    <a:pt x="835215" y="949083"/>
                  </a:lnTo>
                  <a:lnTo>
                    <a:pt x="838809" y="942657"/>
                  </a:lnTo>
                  <a:lnTo>
                    <a:pt x="847928" y="926325"/>
                  </a:lnTo>
                  <a:lnTo>
                    <a:pt x="855294" y="913142"/>
                  </a:lnTo>
                  <a:lnTo>
                    <a:pt x="854367" y="907554"/>
                  </a:lnTo>
                  <a:lnTo>
                    <a:pt x="831862" y="887336"/>
                  </a:lnTo>
                  <a:lnTo>
                    <a:pt x="833564" y="872858"/>
                  </a:lnTo>
                  <a:lnTo>
                    <a:pt x="860120" y="858393"/>
                  </a:lnTo>
                  <a:lnTo>
                    <a:pt x="862317" y="853173"/>
                  </a:lnTo>
                  <a:close/>
                </a:path>
                <a:path w="969009" h="1101725">
                  <a:moveTo>
                    <a:pt x="872401" y="168363"/>
                  </a:moveTo>
                  <a:lnTo>
                    <a:pt x="778535" y="168363"/>
                  </a:lnTo>
                  <a:lnTo>
                    <a:pt x="778535" y="192417"/>
                  </a:lnTo>
                  <a:lnTo>
                    <a:pt x="872401" y="192417"/>
                  </a:lnTo>
                  <a:lnTo>
                    <a:pt x="872401" y="168363"/>
                  </a:lnTo>
                  <a:close/>
                </a:path>
                <a:path w="969009" h="1101725">
                  <a:moveTo>
                    <a:pt x="914603" y="221678"/>
                  </a:moveTo>
                  <a:lnTo>
                    <a:pt x="778535" y="221678"/>
                  </a:lnTo>
                  <a:lnTo>
                    <a:pt x="778535" y="245745"/>
                  </a:lnTo>
                  <a:lnTo>
                    <a:pt x="914603" y="245745"/>
                  </a:lnTo>
                  <a:lnTo>
                    <a:pt x="914603" y="221678"/>
                  </a:lnTo>
                  <a:close/>
                </a:path>
                <a:path w="969009" h="1101725">
                  <a:moveTo>
                    <a:pt x="914603" y="115036"/>
                  </a:moveTo>
                  <a:lnTo>
                    <a:pt x="778535" y="115036"/>
                  </a:lnTo>
                  <a:lnTo>
                    <a:pt x="778535" y="139090"/>
                  </a:lnTo>
                  <a:lnTo>
                    <a:pt x="914603" y="139090"/>
                  </a:lnTo>
                  <a:lnTo>
                    <a:pt x="914603" y="115036"/>
                  </a:lnTo>
                  <a:close/>
                </a:path>
                <a:path w="969009" h="1101725">
                  <a:moveTo>
                    <a:pt x="914615" y="168363"/>
                  </a:moveTo>
                  <a:lnTo>
                    <a:pt x="889889" y="168363"/>
                  </a:lnTo>
                  <a:lnTo>
                    <a:pt x="889889" y="192417"/>
                  </a:lnTo>
                  <a:lnTo>
                    <a:pt x="914615" y="192417"/>
                  </a:lnTo>
                  <a:lnTo>
                    <a:pt x="914615" y="168363"/>
                  </a:lnTo>
                  <a:close/>
                </a:path>
                <a:path w="969009" h="1101725">
                  <a:moveTo>
                    <a:pt x="968489" y="281762"/>
                  </a:moveTo>
                  <a:lnTo>
                    <a:pt x="968362" y="75933"/>
                  </a:lnTo>
                  <a:lnTo>
                    <a:pt x="968260" y="75463"/>
                  </a:lnTo>
                  <a:lnTo>
                    <a:pt x="968159" y="74917"/>
                  </a:lnTo>
                  <a:lnTo>
                    <a:pt x="967511" y="73012"/>
                  </a:lnTo>
                  <a:lnTo>
                    <a:pt x="967435" y="72809"/>
                  </a:lnTo>
                  <a:lnTo>
                    <a:pt x="966965" y="71882"/>
                  </a:lnTo>
                  <a:lnTo>
                    <a:pt x="966838" y="71666"/>
                  </a:lnTo>
                  <a:lnTo>
                    <a:pt x="966711" y="71462"/>
                  </a:lnTo>
                  <a:lnTo>
                    <a:pt x="966584" y="71259"/>
                  </a:lnTo>
                  <a:lnTo>
                    <a:pt x="966470" y="71056"/>
                  </a:lnTo>
                  <a:lnTo>
                    <a:pt x="966343" y="70866"/>
                  </a:lnTo>
                  <a:lnTo>
                    <a:pt x="965987" y="70408"/>
                  </a:lnTo>
                  <a:lnTo>
                    <a:pt x="965835" y="70180"/>
                  </a:lnTo>
                  <a:lnTo>
                    <a:pt x="964984" y="69265"/>
                  </a:lnTo>
                  <a:lnTo>
                    <a:pt x="961313" y="65582"/>
                  </a:lnTo>
                  <a:lnTo>
                    <a:pt x="944435" y="48704"/>
                  </a:lnTo>
                  <a:lnTo>
                    <a:pt x="944435" y="89725"/>
                  </a:lnTo>
                  <a:lnTo>
                    <a:pt x="944435" y="281762"/>
                  </a:lnTo>
                  <a:lnTo>
                    <a:pt x="749071" y="281762"/>
                  </a:lnTo>
                  <a:lnTo>
                    <a:pt x="749071" y="23190"/>
                  </a:lnTo>
                  <a:lnTo>
                    <a:pt x="877849" y="23190"/>
                  </a:lnTo>
                  <a:lnTo>
                    <a:pt x="877849" y="84023"/>
                  </a:lnTo>
                  <a:lnTo>
                    <a:pt x="883234" y="89446"/>
                  </a:lnTo>
                  <a:lnTo>
                    <a:pt x="944435" y="89725"/>
                  </a:lnTo>
                  <a:lnTo>
                    <a:pt x="944435" y="48704"/>
                  </a:lnTo>
                  <a:lnTo>
                    <a:pt x="935926" y="40195"/>
                  </a:lnTo>
                  <a:lnTo>
                    <a:pt x="927277" y="31546"/>
                  </a:lnTo>
                  <a:lnTo>
                    <a:pt x="927277" y="65582"/>
                  </a:lnTo>
                  <a:lnTo>
                    <a:pt x="901915" y="65430"/>
                  </a:lnTo>
                  <a:lnTo>
                    <a:pt x="901915" y="40195"/>
                  </a:lnTo>
                  <a:lnTo>
                    <a:pt x="927277" y="65582"/>
                  </a:lnTo>
                  <a:lnTo>
                    <a:pt x="927277" y="31546"/>
                  </a:lnTo>
                  <a:lnTo>
                    <a:pt x="918921" y="23190"/>
                  </a:lnTo>
                  <a:lnTo>
                    <a:pt x="898182" y="2451"/>
                  </a:lnTo>
                  <a:lnTo>
                    <a:pt x="897039" y="1485"/>
                  </a:lnTo>
                  <a:lnTo>
                    <a:pt x="895743" y="660"/>
                  </a:lnTo>
                  <a:lnTo>
                    <a:pt x="895235" y="406"/>
                  </a:lnTo>
                  <a:lnTo>
                    <a:pt x="895438" y="406"/>
                  </a:lnTo>
                  <a:lnTo>
                    <a:pt x="894232" y="0"/>
                  </a:lnTo>
                  <a:lnTo>
                    <a:pt x="729513" y="0"/>
                  </a:lnTo>
                  <a:lnTo>
                    <a:pt x="725017" y="4508"/>
                  </a:lnTo>
                  <a:lnTo>
                    <a:pt x="725017" y="300443"/>
                  </a:lnTo>
                  <a:lnTo>
                    <a:pt x="730389" y="305816"/>
                  </a:lnTo>
                  <a:lnTo>
                    <a:pt x="846416" y="305816"/>
                  </a:lnTo>
                  <a:lnTo>
                    <a:pt x="846416" y="332206"/>
                  </a:lnTo>
                  <a:lnTo>
                    <a:pt x="843826" y="344995"/>
                  </a:lnTo>
                  <a:lnTo>
                    <a:pt x="836764" y="355447"/>
                  </a:lnTo>
                  <a:lnTo>
                    <a:pt x="826300" y="362508"/>
                  </a:lnTo>
                  <a:lnTo>
                    <a:pt x="813498" y="365099"/>
                  </a:lnTo>
                  <a:lnTo>
                    <a:pt x="730313" y="365099"/>
                  </a:lnTo>
                  <a:lnTo>
                    <a:pt x="708177" y="369582"/>
                  </a:lnTo>
                  <a:lnTo>
                    <a:pt x="690079" y="381800"/>
                  </a:lnTo>
                  <a:lnTo>
                    <a:pt x="677849" y="399910"/>
                  </a:lnTo>
                  <a:lnTo>
                    <a:pt x="673366" y="422071"/>
                  </a:lnTo>
                  <a:lnTo>
                    <a:pt x="673366" y="449338"/>
                  </a:lnTo>
                  <a:lnTo>
                    <a:pt x="640283" y="449338"/>
                  </a:lnTo>
                  <a:lnTo>
                    <a:pt x="635076" y="458343"/>
                  </a:lnTo>
                  <a:lnTo>
                    <a:pt x="680199" y="536473"/>
                  </a:lnTo>
                  <a:lnTo>
                    <a:pt x="690575" y="536473"/>
                  </a:lnTo>
                  <a:lnTo>
                    <a:pt x="735698" y="458343"/>
                  </a:lnTo>
                  <a:lnTo>
                    <a:pt x="730491" y="449338"/>
                  </a:lnTo>
                  <a:lnTo>
                    <a:pt x="697433" y="449338"/>
                  </a:lnTo>
                  <a:lnTo>
                    <a:pt x="697433" y="422071"/>
                  </a:lnTo>
                  <a:lnTo>
                    <a:pt x="700024" y="409270"/>
                  </a:lnTo>
                  <a:lnTo>
                    <a:pt x="707072" y="398805"/>
                  </a:lnTo>
                  <a:lnTo>
                    <a:pt x="717537" y="391744"/>
                  </a:lnTo>
                  <a:lnTo>
                    <a:pt x="730313" y="389153"/>
                  </a:lnTo>
                  <a:lnTo>
                    <a:pt x="813498" y="389153"/>
                  </a:lnTo>
                  <a:lnTo>
                    <a:pt x="835660" y="384670"/>
                  </a:lnTo>
                  <a:lnTo>
                    <a:pt x="853770" y="372465"/>
                  </a:lnTo>
                  <a:lnTo>
                    <a:pt x="865987" y="354355"/>
                  </a:lnTo>
                  <a:lnTo>
                    <a:pt x="870470" y="332206"/>
                  </a:lnTo>
                  <a:lnTo>
                    <a:pt x="870470" y="305816"/>
                  </a:lnTo>
                  <a:lnTo>
                    <a:pt x="963117" y="305816"/>
                  </a:lnTo>
                  <a:lnTo>
                    <a:pt x="968489" y="300443"/>
                  </a:lnTo>
                  <a:lnTo>
                    <a:pt x="968489" y="281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6098" y="7889136"/>
              <a:ext cx="112154" cy="112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1" y="35975"/>
            <a:ext cx="5086985" cy="10177780"/>
            <a:chOff x="-1" y="35975"/>
            <a:chExt cx="5086985" cy="10177780"/>
          </a:xfrm>
        </p:grpSpPr>
        <p:sp>
          <p:nvSpPr>
            <p:cNvPr id="4" name="object 4" descr=""/>
            <p:cNvSpPr/>
            <p:nvPr/>
          </p:nvSpPr>
          <p:spPr>
            <a:xfrm>
              <a:off x="-1" y="35975"/>
              <a:ext cx="5086985" cy="10177780"/>
            </a:xfrm>
            <a:custGeom>
              <a:avLst/>
              <a:gdLst/>
              <a:ahLst/>
              <a:cxnLst/>
              <a:rect l="l" t="t" r="r" b="b"/>
              <a:pathLst>
                <a:path w="5086985" h="10177780">
                  <a:moveTo>
                    <a:pt x="0" y="7192"/>
                  </a:moveTo>
                  <a:lnTo>
                    <a:pt x="0" y="10136436"/>
                  </a:lnTo>
                  <a:lnTo>
                    <a:pt x="4943641" y="10176196"/>
                  </a:lnTo>
                  <a:lnTo>
                    <a:pt x="4958854" y="10176318"/>
                  </a:lnTo>
                  <a:lnTo>
                    <a:pt x="4973269" y="10176434"/>
                  </a:lnTo>
                  <a:lnTo>
                    <a:pt x="4986878" y="10176543"/>
                  </a:lnTo>
                  <a:lnTo>
                    <a:pt x="4999673" y="10176646"/>
                  </a:lnTo>
                  <a:lnTo>
                    <a:pt x="5011644" y="10176742"/>
                  </a:lnTo>
                  <a:lnTo>
                    <a:pt x="5022783" y="10176832"/>
                  </a:lnTo>
                  <a:lnTo>
                    <a:pt x="5033081" y="10176915"/>
                  </a:lnTo>
                  <a:lnTo>
                    <a:pt x="5042529" y="10176991"/>
                  </a:lnTo>
                  <a:lnTo>
                    <a:pt x="5051119" y="10177060"/>
                  </a:lnTo>
                  <a:lnTo>
                    <a:pt x="5058842" y="10177122"/>
                  </a:lnTo>
                  <a:lnTo>
                    <a:pt x="5073229" y="10177238"/>
                  </a:lnTo>
                  <a:lnTo>
                    <a:pt x="5086522" y="3368421"/>
                  </a:lnTo>
                  <a:lnTo>
                    <a:pt x="5086522" y="2330401"/>
                  </a:lnTo>
                  <a:lnTo>
                    <a:pt x="5084143" y="2282530"/>
                  </a:lnTo>
                  <a:lnTo>
                    <a:pt x="5080887" y="2234908"/>
                  </a:lnTo>
                  <a:lnTo>
                    <a:pt x="5076720" y="2187541"/>
                  </a:lnTo>
                  <a:lnTo>
                    <a:pt x="5071651" y="2140439"/>
                  </a:lnTo>
                  <a:lnTo>
                    <a:pt x="5065689" y="2093612"/>
                  </a:lnTo>
                  <a:lnTo>
                    <a:pt x="5058842" y="2047066"/>
                  </a:lnTo>
                  <a:lnTo>
                    <a:pt x="5051119" y="2000812"/>
                  </a:lnTo>
                  <a:lnTo>
                    <a:pt x="5042529" y="1954858"/>
                  </a:lnTo>
                  <a:lnTo>
                    <a:pt x="5033081" y="1909212"/>
                  </a:lnTo>
                  <a:lnTo>
                    <a:pt x="5022783" y="1863884"/>
                  </a:lnTo>
                  <a:lnTo>
                    <a:pt x="5011644" y="1818882"/>
                  </a:lnTo>
                  <a:lnTo>
                    <a:pt x="4999673" y="1774215"/>
                  </a:lnTo>
                  <a:lnTo>
                    <a:pt x="4986878" y="1729891"/>
                  </a:lnTo>
                  <a:lnTo>
                    <a:pt x="4973269" y="1685920"/>
                  </a:lnTo>
                  <a:lnTo>
                    <a:pt x="4958854" y="1642310"/>
                  </a:lnTo>
                  <a:lnTo>
                    <a:pt x="4943641" y="1599069"/>
                  </a:lnTo>
                  <a:lnTo>
                    <a:pt x="4927640" y="1556207"/>
                  </a:lnTo>
                  <a:lnTo>
                    <a:pt x="4910859" y="1513733"/>
                  </a:lnTo>
                  <a:lnTo>
                    <a:pt x="4893307" y="1471654"/>
                  </a:lnTo>
                  <a:lnTo>
                    <a:pt x="4874992" y="1429980"/>
                  </a:lnTo>
                  <a:lnTo>
                    <a:pt x="4855924" y="1388720"/>
                  </a:lnTo>
                  <a:lnTo>
                    <a:pt x="4836111" y="1347881"/>
                  </a:lnTo>
                  <a:lnTo>
                    <a:pt x="4815561" y="1307474"/>
                  </a:lnTo>
                  <a:lnTo>
                    <a:pt x="4794285" y="1267506"/>
                  </a:lnTo>
                  <a:lnTo>
                    <a:pt x="4772289" y="1227987"/>
                  </a:lnTo>
                  <a:lnTo>
                    <a:pt x="4749584" y="1188925"/>
                  </a:lnTo>
                  <a:lnTo>
                    <a:pt x="4726177" y="1150328"/>
                  </a:lnTo>
                  <a:lnTo>
                    <a:pt x="4702078" y="1112207"/>
                  </a:lnTo>
                  <a:lnTo>
                    <a:pt x="4677295" y="1074568"/>
                  </a:lnTo>
                  <a:lnTo>
                    <a:pt x="4651837" y="1037422"/>
                  </a:lnTo>
                  <a:lnTo>
                    <a:pt x="4625713" y="1000776"/>
                  </a:lnTo>
                  <a:lnTo>
                    <a:pt x="4598931" y="964640"/>
                  </a:lnTo>
                  <a:lnTo>
                    <a:pt x="4571500" y="929022"/>
                  </a:lnTo>
                  <a:lnTo>
                    <a:pt x="4543429" y="893931"/>
                  </a:lnTo>
                  <a:lnTo>
                    <a:pt x="4514726" y="859376"/>
                  </a:lnTo>
                  <a:lnTo>
                    <a:pt x="4485401" y="825366"/>
                  </a:lnTo>
                  <a:lnTo>
                    <a:pt x="4455462" y="791908"/>
                  </a:lnTo>
                  <a:lnTo>
                    <a:pt x="4424918" y="759013"/>
                  </a:lnTo>
                  <a:lnTo>
                    <a:pt x="4393777" y="726688"/>
                  </a:lnTo>
                  <a:lnTo>
                    <a:pt x="4362049" y="694942"/>
                  </a:lnTo>
                  <a:lnTo>
                    <a:pt x="4329741" y="663785"/>
                  </a:lnTo>
                  <a:lnTo>
                    <a:pt x="4296863" y="633224"/>
                  </a:lnTo>
                  <a:lnTo>
                    <a:pt x="4263424" y="603269"/>
                  </a:lnTo>
                  <a:lnTo>
                    <a:pt x="4229432" y="573928"/>
                  </a:lnTo>
                  <a:lnTo>
                    <a:pt x="4194895" y="545211"/>
                  </a:lnTo>
                  <a:lnTo>
                    <a:pt x="4159824" y="517125"/>
                  </a:lnTo>
                  <a:lnTo>
                    <a:pt x="4124225" y="489680"/>
                  </a:lnTo>
                  <a:lnTo>
                    <a:pt x="4088109" y="462884"/>
                  </a:lnTo>
                  <a:lnTo>
                    <a:pt x="4051483" y="436746"/>
                  </a:lnTo>
                  <a:lnTo>
                    <a:pt x="4014358" y="411274"/>
                  </a:lnTo>
                  <a:lnTo>
                    <a:pt x="3976740" y="386478"/>
                  </a:lnTo>
                  <a:lnTo>
                    <a:pt x="3938639" y="362367"/>
                  </a:lnTo>
                  <a:lnTo>
                    <a:pt x="3900064" y="338948"/>
                  </a:lnTo>
                  <a:lnTo>
                    <a:pt x="3861024" y="316230"/>
                  </a:lnTo>
                  <a:lnTo>
                    <a:pt x="3821527" y="294224"/>
                  </a:lnTo>
                  <a:lnTo>
                    <a:pt x="3781581" y="272936"/>
                  </a:lnTo>
                  <a:lnTo>
                    <a:pt x="3741197" y="252376"/>
                  </a:lnTo>
                  <a:lnTo>
                    <a:pt x="3700382" y="232553"/>
                  </a:lnTo>
                  <a:lnTo>
                    <a:pt x="3659144" y="213475"/>
                  </a:lnTo>
                  <a:lnTo>
                    <a:pt x="3617494" y="195151"/>
                  </a:lnTo>
                  <a:lnTo>
                    <a:pt x="3575439" y="177590"/>
                  </a:lnTo>
                  <a:lnTo>
                    <a:pt x="3532989" y="160800"/>
                  </a:lnTo>
                  <a:lnTo>
                    <a:pt x="3490152" y="144791"/>
                  </a:lnTo>
                  <a:lnTo>
                    <a:pt x="3446936" y="129570"/>
                  </a:lnTo>
                  <a:lnTo>
                    <a:pt x="3403351" y="115148"/>
                  </a:lnTo>
                  <a:lnTo>
                    <a:pt x="3359405" y="101532"/>
                  </a:lnTo>
                  <a:lnTo>
                    <a:pt x="3315107" y="88730"/>
                  </a:lnTo>
                  <a:lnTo>
                    <a:pt x="3270466" y="76753"/>
                  </a:lnTo>
                  <a:lnTo>
                    <a:pt x="3225491" y="65609"/>
                  </a:lnTo>
                  <a:lnTo>
                    <a:pt x="3180189" y="55306"/>
                  </a:lnTo>
                  <a:lnTo>
                    <a:pt x="3134570" y="45853"/>
                  </a:lnTo>
                  <a:lnTo>
                    <a:pt x="3088643" y="37258"/>
                  </a:lnTo>
                  <a:lnTo>
                    <a:pt x="3042416" y="29532"/>
                  </a:lnTo>
                  <a:lnTo>
                    <a:pt x="2995899" y="22681"/>
                  </a:lnTo>
                  <a:lnTo>
                    <a:pt x="2949099" y="16716"/>
                  </a:lnTo>
                  <a:lnTo>
                    <a:pt x="2902026" y="11645"/>
                  </a:lnTo>
                  <a:lnTo>
                    <a:pt x="2854688" y="7476"/>
                  </a:lnTo>
                  <a:lnTo>
                    <a:pt x="2807094" y="4218"/>
                  </a:lnTo>
                  <a:lnTo>
                    <a:pt x="2759252" y="1880"/>
                  </a:lnTo>
                  <a:lnTo>
                    <a:pt x="2711173" y="471"/>
                  </a:lnTo>
                  <a:lnTo>
                    <a:pt x="2662863" y="0"/>
                  </a:lnTo>
                  <a:lnTo>
                    <a:pt x="0" y="7192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452" y="1005840"/>
              <a:ext cx="4102773" cy="8252459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5323713" y="3382136"/>
          <a:ext cx="12745085" cy="686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685"/>
                <a:gridCol w="9217660"/>
              </a:tblGrid>
              <a:tr h="1039494"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2405"/>
                        </a:spcBef>
                      </a:pPr>
                      <a:r>
                        <a:rPr dirty="0" sz="2800" spc="95" b="1">
                          <a:latin typeface="Trebuchet MS"/>
                          <a:cs typeface="Trebuchet MS"/>
                        </a:rPr>
                        <a:t>Metodología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30543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05"/>
                        </a:spcBef>
                      </a:pPr>
                      <a:r>
                        <a:rPr dirty="0" sz="2800" b="1">
                          <a:latin typeface="Trebuchet MS"/>
                          <a:cs typeface="Trebuchet MS"/>
                        </a:rPr>
                        <a:t>Aporte</a:t>
                      </a:r>
                      <a:r>
                        <a:rPr dirty="0" sz="2800" spc="-8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80" b="1">
                          <a:latin typeface="Trebuchet MS"/>
                          <a:cs typeface="Trebuchet MS"/>
                        </a:rPr>
                        <a:t>clave</a:t>
                      </a:r>
                      <a:r>
                        <a:rPr dirty="0" sz="2800" spc="-1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b="1"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dirty="0" sz="2800" spc="-10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55" b="1">
                          <a:latin typeface="Trebuchet MS"/>
                          <a:cs typeface="Trebuchet MS"/>
                        </a:rPr>
                        <a:t>el</a:t>
                      </a:r>
                      <a:r>
                        <a:rPr dirty="0" sz="2800" spc="-10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 b="1">
                          <a:latin typeface="Trebuchet MS"/>
                          <a:cs typeface="Trebuchet MS"/>
                        </a:rPr>
                        <a:t>proyecto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30543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solidFill>
                      <a:srgbClr val="99ACFF"/>
                    </a:solidFill>
                  </a:tcPr>
                </a:tc>
              </a:tr>
              <a:tr h="1588770">
                <a:tc>
                  <a:txBody>
                    <a:bodyPr/>
                    <a:lstStyle/>
                    <a:p>
                      <a:pPr marL="1052195" marR="617220" indent="-426720">
                        <a:lnSpc>
                          <a:spcPct val="116100"/>
                        </a:lnSpc>
                        <a:spcBef>
                          <a:spcPts val="2075"/>
                        </a:spcBef>
                      </a:pPr>
                      <a:r>
                        <a:rPr dirty="0" sz="2800" spc="70">
                          <a:latin typeface="Trebuchet MS"/>
                          <a:cs typeface="Trebuchet MS"/>
                        </a:rPr>
                        <a:t>Ágil</a:t>
                      </a:r>
                      <a:r>
                        <a:rPr dirty="0" sz="280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70">
                          <a:latin typeface="Trebuchet MS"/>
                          <a:cs typeface="Trebuchet MS"/>
                        </a:rPr>
                        <a:t>(Scrum</a:t>
                      </a:r>
                      <a:r>
                        <a:rPr dirty="0" sz="28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65">
                          <a:latin typeface="Trebuchet MS"/>
                          <a:cs typeface="Trebuchet MS"/>
                        </a:rPr>
                        <a:t>/ </a:t>
                      </a:r>
                      <a:r>
                        <a:rPr dirty="0" sz="2800" spc="40">
                          <a:latin typeface="Trebuchet MS"/>
                          <a:cs typeface="Trebuchet MS"/>
                        </a:rPr>
                        <a:t>Kanban)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6352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CDD5FF"/>
                    </a:solidFill>
                  </a:tcPr>
                </a:tc>
                <a:tc>
                  <a:txBody>
                    <a:bodyPr/>
                    <a:lstStyle/>
                    <a:p>
                      <a:pPr marL="1953260" marR="570865" indent="-1376680">
                        <a:lnSpc>
                          <a:spcPct val="116100"/>
                        </a:lnSpc>
                        <a:spcBef>
                          <a:spcPts val="2075"/>
                        </a:spcBef>
                      </a:pPr>
                      <a:r>
                        <a:rPr dirty="0" sz="2800">
                          <a:latin typeface="Trebuchet MS"/>
                          <a:cs typeface="Trebuchet MS"/>
                        </a:rPr>
                        <a:t>Trabajo</a:t>
                      </a:r>
                      <a:r>
                        <a:rPr dirty="0" sz="28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85">
                          <a:latin typeface="Trebuchet MS"/>
                          <a:cs typeface="Trebuchet MS"/>
                        </a:rPr>
                        <a:t>iterativo,</a:t>
                      </a:r>
                      <a:r>
                        <a:rPr dirty="0" sz="2800" spc="-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95">
                          <a:latin typeface="Trebuchet MS"/>
                          <a:cs typeface="Trebuchet MS"/>
                        </a:rPr>
                        <a:t>avances</a:t>
                      </a:r>
                      <a:r>
                        <a:rPr dirty="0" sz="28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65">
                          <a:latin typeface="Trebuchet MS"/>
                          <a:cs typeface="Trebuchet MS"/>
                        </a:rPr>
                        <a:t>por</a:t>
                      </a:r>
                      <a:r>
                        <a:rPr dirty="0" sz="2800" spc="-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30">
                          <a:latin typeface="Trebuchet MS"/>
                          <a:cs typeface="Trebuchet MS"/>
                        </a:rPr>
                        <a:t>módulos</a:t>
                      </a:r>
                      <a:r>
                        <a:rPr dirty="0" sz="280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(backend, </a:t>
                      </a:r>
                      <a:r>
                        <a:rPr dirty="0" sz="2800" spc="-20">
                          <a:latin typeface="Trebuchet MS"/>
                          <a:cs typeface="Trebuchet MS"/>
                        </a:rPr>
                        <a:t>frontend,</a:t>
                      </a:r>
                      <a:r>
                        <a:rPr dirty="0" sz="28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25">
                          <a:latin typeface="Trebuchet MS"/>
                          <a:cs typeface="Trebuchet MS"/>
                        </a:rPr>
                        <a:t>pipeline,</a:t>
                      </a:r>
                      <a:r>
                        <a:rPr dirty="0" sz="28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visualización).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6352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E2E8FF"/>
                    </a:solidFill>
                  </a:tcPr>
                </a:tc>
              </a:tr>
              <a:tr h="2118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2800" spc="160">
                          <a:latin typeface="Trebuchet MS"/>
                          <a:cs typeface="Trebuchet MS"/>
                        </a:rPr>
                        <a:t>CRISP-</a:t>
                      </a:r>
                      <a:r>
                        <a:rPr dirty="0" sz="2800" spc="370">
                          <a:latin typeface="Trebuchet MS"/>
                          <a:cs typeface="Trebuchet MS"/>
                        </a:rPr>
                        <a:t>DM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(Data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2800" spc="-10">
                          <a:latin typeface="Trebuchet MS"/>
                          <a:cs typeface="Trebuchet MS"/>
                        </a:rPr>
                        <a:t>Mining)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18859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T w="3175">
                      <a:solidFill>
                        <a:srgbClr val="99ACFF"/>
                      </a:solidFill>
                      <a:prstDash val="solid"/>
                    </a:lnT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C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51510" marR="638175">
                        <a:lnSpc>
                          <a:spcPct val="116100"/>
                        </a:lnSpc>
                        <a:spcBef>
                          <a:spcPts val="2215"/>
                        </a:spcBef>
                      </a:pPr>
                      <a:r>
                        <a:rPr dirty="0" sz="2800">
                          <a:latin typeface="Trebuchet MS"/>
                          <a:cs typeface="Trebuchet MS"/>
                        </a:rPr>
                        <a:t>Estructura</a:t>
                      </a:r>
                      <a:r>
                        <a:rPr dirty="0" sz="2800" spc="-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el</a:t>
                      </a:r>
                      <a:r>
                        <a:rPr dirty="0" sz="2800" spc="-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20">
                          <a:latin typeface="Trebuchet MS"/>
                          <a:cs typeface="Trebuchet MS"/>
                        </a:rPr>
                        <a:t>proceso</a:t>
                      </a:r>
                      <a:r>
                        <a:rPr dirty="0" sz="2800" spc="-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65">
                          <a:latin typeface="Trebuchet MS"/>
                          <a:cs typeface="Trebuchet MS"/>
                        </a:rPr>
                        <a:t>analítico:</a:t>
                      </a:r>
                      <a:r>
                        <a:rPr dirty="0" sz="28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95">
                          <a:latin typeface="Trebuchet MS"/>
                          <a:cs typeface="Trebuchet MS"/>
                        </a:rPr>
                        <a:t>comprensión</a:t>
                      </a:r>
                      <a:r>
                        <a:rPr dirty="0" sz="2800" spc="-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40">
                          <a:latin typeface="Trebuchet MS"/>
                          <a:cs typeface="Trebuchet MS"/>
                        </a:rPr>
                        <a:t>del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dominio,</a:t>
                      </a:r>
                      <a:r>
                        <a:rPr dirty="0" sz="28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preparación,</a:t>
                      </a:r>
                      <a:r>
                        <a:rPr dirty="0" sz="2800" spc="-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60">
                          <a:latin typeface="Trebuchet MS"/>
                          <a:cs typeface="Trebuchet MS"/>
                        </a:rPr>
                        <a:t>modelado,</a:t>
                      </a:r>
                      <a:r>
                        <a:rPr dirty="0" sz="28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evaluación, </a:t>
                      </a:r>
                      <a:r>
                        <a:rPr dirty="0" sz="2800" spc="40">
                          <a:latin typeface="Trebuchet MS"/>
                          <a:cs typeface="Trebuchet MS"/>
                        </a:rPr>
                        <a:t>despliegue.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8130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T w="3175">
                      <a:solidFill>
                        <a:srgbClr val="99ACFF"/>
                      </a:solidFill>
                      <a:prstDash val="solid"/>
                    </a:lnT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E2E8FF"/>
                    </a:solidFill>
                  </a:tcPr>
                </a:tc>
              </a:tr>
              <a:tr h="2118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968375" marR="751840" indent="-208915">
                        <a:lnSpc>
                          <a:spcPct val="116100"/>
                        </a:lnSpc>
                      </a:pPr>
                      <a:r>
                        <a:rPr dirty="0" sz="2800" spc="-10">
                          <a:latin typeface="Trebuchet MS"/>
                          <a:cs typeface="Trebuchet MS"/>
                        </a:rPr>
                        <a:t>Prototipado evolutivo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120014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T w="3175">
                      <a:solidFill>
                        <a:srgbClr val="99ACFF"/>
                      </a:solidFill>
                      <a:prstDash val="solid"/>
                    </a:lnT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C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46735" marR="534035">
                        <a:lnSpc>
                          <a:spcPct val="116100"/>
                        </a:lnSpc>
                        <a:spcBef>
                          <a:spcPts val="2215"/>
                        </a:spcBef>
                      </a:pPr>
                      <a:r>
                        <a:rPr dirty="0" sz="2800" spc="55">
                          <a:latin typeface="Trebuchet MS"/>
                          <a:cs typeface="Trebuchet MS"/>
                        </a:rPr>
                        <a:t>Creación</a:t>
                      </a:r>
                      <a:r>
                        <a:rPr dirty="0" sz="2800" spc="-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35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dirty="0" sz="28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75">
                          <a:latin typeface="Trebuchet MS"/>
                          <a:cs typeface="Trebuchet MS"/>
                        </a:rPr>
                        <a:t>versiones</a:t>
                      </a:r>
                      <a:r>
                        <a:rPr dirty="0" sz="280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50">
                          <a:latin typeface="Trebuchet MS"/>
                          <a:cs typeface="Trebuchet MS"/>
                        </a:rPr>
                        <a:t>funcionales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45">
                          <a:latin typeface="Trebuchet MS"/>
                          <a:cs typeface="Trebuchet MS"/>
                        </a:rPr>
                        <a:t>rápidas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20">
                          <a:latin typeface="Trebuchet MS"/>
                          <a:cs typeface="Trebuchet MS"/>
                        </a:rPr>
                        <a:t>que</a:t>
                      </a:r>
                      <a:r>
                        <a:rPr dirty="0" sz="2800" spc="-11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30">
                          <a:latin typeface="Trebuchet MS"/>
                          <a:cs typeface="Trebuchet MS"/>
                        </a:rPr>
                        <a:t>se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refinan</a:t>
                      </a:r>
                      <a:r>
                        <a:rPr dirty="0" sz="280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25">
                          <a:latin typeface="Trebuchet MS"/>
                          <a:cs typeface="Trebuchet MS"/>
                        </a:rPr>
                        <a:t>con</a:t>
                      </a:r>
                      <a:r>
                        <a:rPr dirty="0" sz="28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20">
                          <a:latin typeface="Trebuchet MS"/>
                          <a:cs typeface="Trebuchet MS"/>
                        </a:rPr>
                        <a:t>nuevas</a:t>
                      </a:r>
                      <a:r>
                        <a:rPr dirty="0" sz="280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90">
                          <a:latin typeface="Trebuchet MS"/>
                          <a:cs typeface="Trebuchet MS"/>
                        </a:rPr>
                        <a:t>capacidades</a:t>
                      </a:r>
                      <a:r>
                        <a:rPr dirty="0" sz="280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(primero</a:t>
                      </a:r>
                      <a:r>
                        <a:rPr dirty="0" sz="280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Flask, </a:t>
                      </a:r>
                      <a:r>
                        <a:rPr dirty="0" sz="2800" spc="125">
                          <a:latin typeface="Trebuchet MS"/>
                          <a:cs typeface="Trebuchet MS"/>
                        </a:rPr>
                        <a:t>luego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>
                          <a:latin typeface="Trebuchet MS"/>
                          <a:cs typeface="Trebuchet MS"/>
                        </a:rPr>
                        <a:t>React,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35">
                          <a:latin typeface="Trebuchet MS"/>
                          <a:cs typeface="Trebuchet MS"/>
                        </a:rPr>
                        <a:t>luego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>
                          <a:latin typeface="Trebuchet MS"/>
                          <a:cs typeface="Trebuchet MS"/>
                        </a:rPr>
                        <a:t>shader,</a:t>
                      </a:r>
                      <a:r>
                        <a:rPr dirty="0" sz="28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35">
                          <a:latin typeface="Trebuchet MS"/>
                          <a:cs typeface="Trebuchet MS"/>
                        </a:rPr>
                        <a:t>etc.).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281305">
                    <a:lnL w="3175">
                      <a:solidFill>
                        <a:srgbClr val="99ACFF"/>
                      </a:solidFill>
                      <a:prstDash val="solid"/>
                    </a:lnL>
                    <a:lnR w="3175">
                      <a:solidFill>
                        <a:srgbClr val="99ACFF"/>
                      </a:solidFill>
                      <a:prstDash val="solid"/>
                    </a:lnR>
                    <a:lnT w="3175">
                      <a:solidFill>
                        <a:srgbClr val="99ACFF"/>
                      </a:solidFill>
                      <a:prstDash val="solid"/>
                    </a:lnT>
                    <a:lnB w="3175">
                      <a:solidFill>
                        <a:srgbClr val="99ACFF"/>
                      </a:solidFill>
                      <a:prstDash val="solid"/>
                    </a:lnB>
                    <a:solidFill>
                      <a:srgbClr val="E2E8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88102" y="-69255"/>
            <a:ext cx="12289155" cy="3254375"/>
          </a:xfrm>
          <a:prstGeom prst="rect"/>
        </p:spPr>
        <p:txBody>
          <a:bodyPr wrap="square" lIns="0" tIns="558165" rIns="0" bIns="0" rtlCol="0" vert="horz">
            <a:spAutoFit/>
          </a:bodyPr>
          <a:lstStyle/>
          <a:p>
            <a:pPr marL="1280160">
              <a:lnSpc>
                <a:spcPct val="100000"/>
              </a:lnSpc>
              <a:spcBef>
                <a:spcPts val="4395"/>
              </a:spcBef>
            </a:pPr>
            <a:r>
              <a:rPr dirty="0" sz="6200" spc="235">
                <a:solidFill>
                  <a:srgbClr val="2A3CC6"/>
                </a:solidFill>
              </a:rPr>
              <a:t>Metodología</a:t>
            </a:r>
            <a:r>
              <a:rPr dirty="0" sz="6200" spc="-400">
                <a:solidFill>
                  <a:srgbClr val="2A3CC6"/>
                </a:solidFill>
              </a:rPr>
              <a:t> </a:t>
            </a:r>
            <a:r>
              <a:rPr dirty="0" sz="6200" spc="250">
                <a:solidFill>
                  <a:srgbClr val="2A3CC6"/>
                </a:solidFill>
              </a:rPr>
              <a:t>de</a:t>
            </a:r>
            <a:r>
              <a:rPr dirty="0" sz="6200" spc="-380">
                <a:solidFill>
                  <a:srgbClr val="2A3CC6"/>
                </a:solidFill>
              </a:rPr>
              <a:t> </a:t>
            </a:r>
            <a:r>
              <a:rPr dirty="0" sz="6200" spc="-10">
                <a:solidFill>
                  <a:srgbClr val="2A3CC6"/>
                </a:solidFill>
              </a:rPr>
              <a:t>trabajo</a:t>
            </a:r>
            <a:endParaRPr sz="6200"/>
          </a:p>
          <a:p>
            <a:pPr algn="just" marL="12700" marR="5080">
              <a:lnSpc>
                <a:spcPct val="125000"/>
              </a:lnSpc>
              <a:spcBef>
                <a:spcPts val="1085"/>
              </a:spcBef>
            </a:pPr>
            <a:r>
              <a:rPr dirty="0" sz="2800" spc="35" b="0">
                <a:solidFill>
                  <a:srgbClr val="2A3CC6"/>
                </a:solidFill>
                <a:latin typeface="Verdana"/>
                <a:cs typeface="Verdana"/>
              </a:rPr>
              <a:t>Con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0" b="0">
                <a:solidFill>
                  <a:srgbClr val="2A3CC6"/>
                </a:solidFill>
                <a:latin typeface="Verdana"/>
                <a:cs typeface="Verdana"/>
              </a:rPr>
              <a:t>un</a:t>
            </a:r>
            <a:r>
              <a:rPr dirty="0" sz="2800" spc="-245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30" b="0">
                <a:solidFill>
                  <a:srgbClr val="2A3CC6"/>
                </a:solidFill>
                <a:latin typeface="Verdana"/>
                <a:cs typeface="Verdana"/>
              </a:rPr>
              <a:t>enfoque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30" b="0">
                <a:solidFill>
                  <a:srgbClr val="2A3CC6"/>
                </a:solidFill>
                <a:latin typeface="Verdana"/>
                <a:cs typeface="Verdana"/>
              </a:rPr>
              <a:t>permite</a:t>
            </a:r>
            <a:r>
              <a:rPr dirty="0" sz="2800" spc="-21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65" b="0">
                <a:solidFill>
                  <a:srgbClr val="2A3CC6"/>
                </a:solidFill>
                <a:latin typeface="Verdana"/>
                <a:cs typeface="Verdana"/>
              </a:rPr>
              <a:t>analizar,</a:t>
            </a:r>
            <a:r>
              <a:rPr dirty="0" sz="2800" spc="-25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20" b="0">
                <a:solidFill>
                  <a:srgbClr val="2A3CC6"/>
                </a:solidFill>
                <a:latin typeface="Verdana"/>
                <a:cs typeface="Verdana"/>
              </a:rPr>
              <a:t>procesar</a:t>
            </a:r>
            <a:r>
              <a:rPr dirty="0" sz="2800" spc="-245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85" b="0">
                <a:solidFill>
                  <a:srgbClr val="2A3CC6"/>
                </a:solidFill>
                <a:latin typeface="Verdana"/>
                <a:cs typeface="Verdana"/>
              </a:rPr>
              <a:t>y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45" b="0">
                <a:solidFill>
                  <a:srgbClr val="2A3CC6"/>
                </a:solidFill>
                <a:latin typeface="Verdana"/>
                <a:cs typeface="Verdana"/>
              </a:rPr>
              <a:t>visualizar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b="0">
                <a:solidFill>
                  <a:srgbClr val="2A3CC6"/>
                </a:solidFill>
                <a:latin typeface="Verdana"/>
                <a:cs typeface="Verdana"/>
              </a:rPr>
              <a:t>la</a:t>
            </a:r>
            <a:r>
              <a:rPr dirty="0" sz="2800" spc="-24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30" b="0">
                <a:solidFill>
                  <a:srgbClr val="2A3CC6"/>
                </a:solidFill>
                <a:latin typeface="Verdana"/>
                <a:cs typeface="Verdana"/>
              </a:rPr>
              <a:t>información</a:t>
            </a:r>
            <a:r>
              <a:rPr dirty="0" sz="2800" spc="15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30" b="0">
                <a:solidFill>
                  <a:srgbClr val="2A3CC6"/>
                </a:solidFill>
                <a:latin typeface="Verdana"/>
                <a:cs typeface="Verdana"/>
              </a:rPr>
              <a:t>musical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65" b="0">
                <a:solidFill>
                  <a:srgbClr val="2A3CC6"/>
                </a:solidFill>
                <a:latin typeface="Verdana"/>
                <a:cs typeface="Verdana"/>
              </a:rPr>
              <a:t>de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10" b="0">
                <a:solidFill>
                  <a:srgbClr val="2A3CC6"/>
                </a:solidFill>
                <a:latin typeface="Verdana"/>
                <a:cs typeface="Verdana"/>
              </a:rPr>
              <a:t>forma</a:t>
            </a:r>
            <a:r>
              <a:rPr dirty="0" sz="2800" spc="-24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85" b="0">
                <a:solidFill>
                  <a:srgbClr val="2A3CC6"/>
                </a:solidFill>
                <a:latin typeface="Verdana"/>
                <a:cs typeface="Verdana"/>
              </a:rPr>
              <a:t>progresiva,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15" b="0">
                <a:solidFill>
                  <a:srgbClr val="2A3CC6"/>
                </a:solidFill>
                <a:latin typeface="Verdana"/>
                <a:cs typeface="Verdana"/>
              </a:rPr>
              <a:t>garantizando</a:t>
            </a:r>
            <a:r>
              <a:rPr dirty="0" sz="2800" spc="-26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55" b="0">
                <a:solidFill>
                  <a:srgbClr val="2A3CC6"/>
                </a:solidFill>
                <a:latin typeface="Verdana"/>
                <a:cs typeface="Verdana"/>
              </a:rPr>
              <a:t>avances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20" b="0">
                <a:solidFill>
                  <a:srgbClr val="2A3CC6"/>
                </a:solidFill>
                <a:latin typeface="Verdana"/>
                <a:cs typeface="Verdana"/>
              </a:rPr>
              <a:t>funcionales</a:t>
            </a:r>
            <a:r>
              <a:rPr dirty="0" sz="2800" spc="-24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185" b="0">
                <a:solidFill>
                  <a:srgbClr val="2A3CC6"/>
                </a:solidFill>
                <a:latin typeface="Verdana"/>
                <a:cs typeface="Verdana"/>
              </a:rPr>
              <a:t>y</a:t>
            </a:r>
            <a:r>
              <a:rPr dirty="0" sz="2800" spc="-24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10" b="0">
                <a:solidFill>
                  <a:srgbClr val="2A3CC6"/>
                </a:solidFill>
                <a:latin typeface="Verdana"/>
                <a:cs typeface="Verdana"/>
              </a:rPr>
              <a:t>una</a:t>
            </a:r>
            <a:r>
              <a:rPr dirty="0" sz="2800" spc="-30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15" b="0">
                <a:solidFill>
                  <a:srgbClr val="2A3CC6"/>
                </a:solidFill>
                <a:latin typeface="Verdana"/>
                <a:cs typeface="Verdana"/>
              </a:rPr>
              <a:t>validación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40" b="0">
                <a:solidFill>
                  <a:srgbClr val="2A3CC6"/>
                </a:solidFill>
                <a:latin typeface="Verdana"/>
                <a:cs typeface="Verdana"/>
              </a:rPr>
              <a:t>continua</a:t>
            </a:r>
            <a:r>
              <a:rPr dirty="0" sz="2800" spc="-229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55" b="0">
                <a:solidFill>
                  <a:srgbClr val="2A3CC6"/>
                </a:solidFill>
                <a:latin typeface="Verdana"/>
                <a:cs typeface="Verdana"/>
              </a:rPr>
              <a:t>del</a:t>
            </a:r>
            <a:r>
              <a:rPr dirty="0" sz="2800" spc="-225" b="0">
                <a:solidFill>
                  <a:srgbClr val="2A3CC6"/>
                </a:solidFill>
                <a:latin typeface="Verdana"/>
                <a:cs typeface="Verdana"/>
              </a:rPr>
              <a:t> </a:t>
            </a:r>
            <a:r>
              <a:rPr dirty="0" sz="2800" spc="-70" b="0">
                <a:solidFill>
                  <a:srgbClr val="2A3CC6"/>
                </a:solidFill>
                <a:latin typeface="Verdana"/>
                <a:cs typeface="Verdana"/>
              </a:rPr>
              <a:t>sistema.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2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519150" y="6414261"/>
            <a:ext cx="0" cy="582295"/>
          </a:xfrm>
          <a:custGeom>
            <a:avLst/>
            <a:gdLst/>
            <a:ahLst/>
            <a:cxnLst/>
            <a:rect l="l" t="t" r="r" b="b"/>
            <a:pathLst>
              <a:path w="0" h="582295">
                <a:moveTo>
                  <a:pt x="0" y="582167"/>
                </a:moveTo>
                <a:lnTo>
                  <a:pt x="0" y="0"/>
                </a:lnTo>
              </a:path>
            </a:pathLst>
          </a:custGeom>
          <a:ln w="19050">
            <a:solidFill>
              <a:srgbClr val="557A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1235701" y="4970446"/>
            <a:ext cx="6690359" cy="1729105"/>
            <a:chOff x="11235701" y="4970446"/>
            <a:chExt cx="6690359" cy="1729105"/>
          </a:xfrm>
        </p:grpSpPr>
        <p:sp>
          <p:nvSpPr>
            <p:cNvPr id="5" name="object 5" descr=""/>
            <p:cNvSpPr/>
            <p:nvPr/>
          </p:nvSpPr>
          <p:spPr>
            <a:xfrm>
              <a:off x="13727695" y="4970446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19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C1C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727695" y="5230503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09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C1C2FF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235701" y="4971335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19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557A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235701" y="5231392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09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C1C2FF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549778" y="4659248"/>
            <a:ext cx="4198620" cy="2040255"/>
            <a:chOff x="8549778" y="4659248"/>
            <a:chExt cx="4198620" cy="2040255"/>
          </a:xfrm>
        </p:grpSpPr>
        <p:sp>
          <p:nvSpPr>
            <p:cNvPr id="10" name="object 10" descr=""/>
            <p:cNvSpPr/>
            <p:nvPr/>
          </p:nvSpPr>
          <p:spPr>
            <a:xfrm>
              <a:off x="10807953" y="4659248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w="0" h="582295">
                  <a:moveTo>
                    <a:pt x="0" y="58204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999B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549778" y="4971335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20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82B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49778" y="5231392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09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82B0FF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492061" y="4971335"/>
            <a:ext cx="9570085" cy="2119630"/>
            <a:chOff x="492061" y="4971335"/>
            <a:chExt cx="9570085" cy="2119630"/>
          </a:xfrm>
        </p:grpSpPr>
        <p:sp>
          <p:nvSpPr>
            <p:cNvPr id="14" name="object 14" descr=""/>
            <p:cNvSpPr/>
            <p:nvPr/>
          </p:nvSpPr>
          <p:spPr>
            <a:xfrm>
              <a:off x="8095996" y="6420865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w="0" h="582295">
                  <a:moveTo>
                    <a:pt x="0" y="58204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C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63855" y="4971335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20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FFC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63855" y="5231392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09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FFC852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77933" y="4971335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20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FF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77933" y="5231392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10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FF8D36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92061" y="4971335"/>
              <a:ext cx="4198620" cy="1728470"/>
            </a:xfrm>
            <a:custGeom>
              <a:avLst/>
              <a:gdLst/>
              <a:ahLst/>
              <a:cxnLst/>
              <a:rect l="l" t="t" r="r" b="b"/>
              <a:pathLst>
                <a:path w="4198620" h="1728470">
                  <a:moveTo>
                    <a:pt x="3386474" y="1728101"/>
                  </a:moveTo>
                  <a:lnTo>
                    <a:pt x="3386474" y="1468074"/>
                  </a:lnTo>
                  <a:lnTo>
                    <a:pt x="793698" y="1467935"/>
                  </a:lnTo>
                  <a:lnTo>
                    <a:pt x="0" y="260056"/>
                  </a:lnTo>
                  <a:lnTo>
                    <a:pt x="3386474" y="260057"/>
                  </a:lnTo>
                  <a:lnTo>
                    <a:pt x="3386474" y="0"/>
                  </a:lnTo>
                  <a:lnTo>
                    <a:pt x="4198146" y="864020"/>
                  </a:lnTo>
                  <a:lnTo>
                    <a:pt x="3386474" y="1728101"/>
                  </a:lnTo>
                  <a:close/>
                </a:path>
              </a:pathLst>
            </a:custGeom>
            <a:solidFill>
              <a:srgbClr val="FF5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92061" y="5231392"/>
              <a:ext cx="1438910" cy="156210"/>
            </a:xfrm>
            <a:custGeom>
              <a:avLst/>
              <a:gdLst/>
              <a:ahLst/>
              <a:cxnLst/>
              <a:rect l="l" t="t" r="r" b="b"/>
              <a:pathLst>
                <a:path w="1438910" h="156210">
                  <a:moveTo>
                    <a:pt x="102349" y="155663"/>
                  </a:moveTo>
                  <a:lnTo>
                    <a:pt x="0" y="0"/>
                  </a:lnTo>
                  <a:lnTo>
                    <a:pt x="1438435" y="0"/>
                  </a:lnTo>
                  <a:lnTo>
                    <a:pt x="102349" y="155663"/>
                  </a:lnTo>
                  <a:close/>
                </a:path>
              </a:pathLst>
            </a:custGeom>
            <a:solidFill>
              <a:srgbClr val="FF5840">
                <a:alpha val="1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599" y="6949064"/>
              <a:ext cx="141510" cy="141596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8431" y="6949064"/>
            <a:ext cx="141510" cy="141596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7342403" y="7473022"/>
            <a:ext cx="1499870" cy="1501775"/>
          </a:xfrm>
          <a:custGeom>
            <a:avLst/>
            <a:gdLst/>
            <a:ahLst/>
            <a:cxnLst/>
            <a:rect l="l" t="t" r="r" b="b"/>
            <a:pathLst>
              <a:path w="1499870" h="1501775">
                <a:moveTo>
                  <a:pt x="13627" y="646049"/>
                </a:moveTo>
                <a:lnTo>
                  <a:pt x="1028" y="698309"/>
                </a:lnTo>
                <a:lnTo>
                  <a:pt x="0" y="716140"/>
                </a:lnTo>
                <a:lnTo>
                  <a:pt x="7086" y="716445"/>
                </a:lnTo>
                <a:lnTo>
                  <a:pt x="8102" y="698804"/>
                </a:lnTo>
                <a:lnTo>
                  <a:pt x="9525" y="681139"/>
                </a:lnTo>
                <a:lnTo>
                  <a:pt x="11366" y="663536"/>
                </a:lnTo>
                <a:lnTo>
                  <a:pt x="13627" y="646049"/>
                </a:lnTo>
                <a:close/>
              </a:path>
              <a:path w="1499870" h="1501775">
                <a:moveTo>
                  <a:pt x="13982" y="857580"/>
                </a:moveTo>
                <a:lnTo>
                  <a:pt x="11772" y="840930"/>
                </a:lnTo>
                <a:lnTo>
                  <a:pt x="11658" y="840092"/>
                </a:lnTo>
                <a:lnTo>
                  <a:pt x="9829" y="823175"/>
                </a:lnTo>
                <a:lnTo>
                  <a:pt x="9753" y="822490"/>
                </a:lnTo>
                <a:lnTo>
                  <a:pt x="8318" y="805345"/>
                </a:lnTo>
                <a:lnTo>
                  <a:pt x="7226" y="787527"/>
                </a:lnTo>
                <a:lnTo>
                  <a:pt x="7213" y="787171"/>
                </a:lnTo>
                <a:lnTo>
                  <a:pt x="127" y="787527"/>
                </a:lnTo>
                <a:lnTo>
                  <a:pt x="1181" y="804824"/>
                </a:lnTo>
                <a:lnTo>
                  <a:pt x="2667" y="822490"/>
                </a:lnTo>
                <a:lnTo>
                  <a:pt x="2730" y="823175"/>
                </a:lnTo>
                <a:lnTo>
                  <a:pt x="4559" y="840092"/>
                </a:lnTo>
                <a:lnTo>
                  <a:pt x="4648" y="840930"/>
                </a:lnTo>
                <a:lnTo>
                  <a:pt x="6972" y="858558"/>
                </a:lnTo>
                <a:lnTo>
                  <a:pt x="13982" y="857580"/>
                </a:lnTo>
                <a:close/>
              </a:path>
              <a:path w="1499870" h="1501775">
                <a:moveTo>
                  <a:pt x="46672" y="508723"/>
                </a:moveTo>
                <a:lnTo>
                  <a:pt x="24358" y="557644"/>
                </a:lnTo>
                <a:lnTo>
                  <a:pt x="19977" y="574929"/>
                </a:lnTo>
                <a:lnTo>
                  <a:pt x="26860" y="576580"/>
                </a:lnTo>
                <a:lnTo>
                  <a:pt x="31191" y="559460"/>
                </a:lnTo>
                <a:lnTo>
                  <a:pt x="35953" y="542391"/>
                </a:lnTo>
                <a:lnTo>
                  <a:pt x="41109" y="525462"/>
                </a:lnTo>
                <a:lnTo>
                  <a:pt x="46672" y="508723"/>
                </a:lnTo>
                <a:close/>
              </a:path>
              <a:path w="1499870" h="1501775">
                <a:moveTo>
                  <a:pt x="47498" y="994791"/>
                </a:moveTo>
                <a:lnTo>
                  <a:pt x="41884" y="978039"/>
                </a:lnTo>
                <a:lnTo>
                  <a:pt x="36652" y="961123"/>
                </a:lnTo>
                <a:lnTo>
                  <a:pt x="31838" y="944079"/>
                </a:lnTo>
                <a:lnTo>
                  <a:pt x="27457" y="926960"/>
                </a:lnTo>
                <a:lnTo>
                  <a:pt x="20561" y="928649"/>
                </a:lnTo>
                <a:lnTo>
                  <a:pt x="25006" y="945921"/>
                </a:lnTo>
                <a:lnTo>
                  <a:pt x="29870" y="963117"/>
                </a:lnTo>
                <a:lnTo>
                  <a:pt x="35153" y="980198"/>
                </a:lnTo>
                <a:lnTo>
                  <a:pt x="40805" y="997102"/>
                </a:lnTo>
                <a:lnTo>
                  <a:pt x="47498" y="994791"/>
                </a:lnTo>
                <a:close/>
              </a:path>
              <a:path w="1499870" h="1501775">
                <a:moveTo>
                  <a:pt x="105257" y="380161"/>
                </a:moveTo>
                <a:lnTo>
                  <a:pt x="74041" y="423938"/>
                </a:lnTo>
                <a:lnTo>
                  <a:pt x="66446" y="440067"/>
                </a:lnTo>
                <a:lnTo>
                  <a:pt x="72872" y="443014"/>
                </a:lnTo>
                <a:lnTo>
                  <a:pt x="80391" y="427050"/>
                </a:lnTo>
                <a:lnTo>
                  <a:pt x="88315" y="411213"/>
                </a:lnTo>
                <a:lnTo>
                  <a:pt x="96608" y="395566"/>
                </a:lnTo>
                <a:lnTo>
                  <a:pt x="105257" y="380161"/>
                </a:lnTo>
                <a:close/>
              </a:path>
              <a:path w="1499870" h="1501775">
                <a:moveTo>
                  <a:pt x="106514" y="1123099"/>
                </a:moveTo>
                <a:lnTo>
                  <a:pt x="97802" y="1107732"/>
                </a:lnTo>
                <a:lnTo>
                  <a:pt x="89458" y="1092123"/>
                </a:lnTo>
                <a:lnTo>
                  <a:pt x="81483" y="1076312"/>
                </a:lnTo>
                <a:lnTo>
                  <a:pt x="73914" y="1060335"/>
                </a:lnTo>
                <a:lnTo>
                  <a:pt x="67513" y="1063307"/>
                </a:lnTo>
                <a:lnTo>
                  <a:pt x="75145" y="1079423"/>
                </a:lnTo>
                <a:lnTo>
                  <a:pt x="83197" y="1095387"/>
                </a:lnTo>
                <a:lnTo>
                  <a:pt x="91617" y="1111148"/>
                </a:lnTo>
                <a:lnTo>
                  <a:pt x="100406" y="1126667"/>
                </a:lnTo>
                <a:lnTo>
                  <a:pt x="106514" y="1123099"/>
                </a:lnTo>
                <a:close/>
              </a:path>
              <a:path w="1499870" h="1501775">
                <a:moveTo>
                  <a:pt x="187096" y="264972"/>
                </a:moveTo>
                <a:lnTo>
                  <a:pt x="148183" y="302120"/>
                </a:lnTo>
                <a:lnTo>
                  <a:pt x="137680" y="316534"/>
                </a:lnTo>
                <a:lnTo>
                  <a:pt x="143433" y="320649"/>
                </a:lnTo>
                <a:lnTo>
                  <a:pt x="153847" y="306374"/>
                </a:lnTo>
                <a:lnTo>
                  <a:pt x="164617" y="292303"/>
                </a:lnTo>
                <a:lnTo>
                  <a:pt x="175717" y="278485"/>
                </a:lnTo>
                <a:lnTo>
                  <a:pt x="187096" y="264972"/>
                </a:lnTo>
                <a:close/>
              </a:path>
              <a:path w="1499870" h="1501775">
                <a:moveTo>
                  <a:pt x="188696" y="1237970"/>
                </a:moveTo>
                <a:lnTo>
                  <a:pt x="177266" y="1224521"/>
                </a:lnTo>
                <a:lnTo>
                  <a:pt x="166128" y="1210754"/>
                </a:lnTo>
                <a:lnTo>
                  <a:pt x="155321" y="1196721"/>
                </a:lnTo>
                <a:lnTo>
                  <a:pt x="144881" y="1182497"/>
                </a:lnTo>
                <a:lnTo>
                  <a:pt x="139128" y="1186611"/>
                </a:lnTo>
                <a:lnTo>
                  <a:pt x="149656" y="1200975"/>
                </a:lnTo>
                <a:lnTo>
                  <a:pt x="160578" y="1215136"/>
                </a:lnTo>
                <a:lnTo>
                  <a:pt x="171818" y="1229042"/>
                </a:lnTo>
                <a:lnTo>
                  <a:pt x="183375" y="1242644"/>
                </a:lnTo>
                <a:lnTo>
                  <a:pt x="188696" y="1237970"/>
                </a:lnTo>
                <a:close/>
              </a:path>
              <a:path w="1499870" h="1501775">
                <a:moveTo>
                  <a:pt x="289090" y="167259"/>
                </a:moveTo>
                <a:lnTo>
                  <a:pt x="243916" y="196430"/>
                </a:lnTo>
                <a:lnTo>
                  <a:pt x="230911" y="208597"/>
                </a:lnTo>
                <a:lnTo>
                  <a:pt x="235800" y="213728"/>
                </a:lnTo>
                <a:lnTo>
                  <a:pt x="248691" y="201663"/>
                </a:lnTo>
                <a:lnTo>
                  <a:pt x="261899" y="189865"/>
                </a:lnTo>
                <a:lnTo>
                  <a:pt x="275386" y="178384"/>
                </a:lnTo>
                <a:lnTo>
                  <a:pt x="289090" y="167259"/>
                </a:lnTo>
                <a:close/>
              </a:path>
              <a:path w="1499870" h="1501775">
                <a:moveTo>
                  <a:pt x="291007" y="1335379"/>
                </a:moveTo>
                <a:lnTo>
                  <a:pt x="277266" y="1324305"/>
                </a:lnTo>
                <a:lnTo>
                  <a:pt x="263740" y="1312875"/>
                </a:lnTo>
                <a:lnTo>
                  <a:pt x="250494" y="1301127"/>
                </a:lnTo>
                <a:lnTo>
                  <a:pt x="237566" y="1289100"/>
                </a:lnTo>
                <a:lnTo>
                  <a:pt x="232664" y="1294244"/>
                </a:lnTo>
                <a:lnTo>
                  <a:pt x="245732" y="1306372"/>
                </a:lnTo>
                <a:lnTo>
                  <a:pt x="259118" y="1318221"/>
                </a:lnTo>
                <a:lnTo>
                  <a:pt x="272770" y="1329766"/>
                </a:lnTo>
                <a:lnTo>
                  <a:pt x="286626" y="1340942"/>
                </a:lnTo>
                <a:lnTo>
                  <a:pt x="291007" y="1335379"/>
                </a:lnTo>
                <a:close/>
              </a:path>
              <a:path w="1499870" h="1501775">
                <a:moveTo>
                  <a:pt x="407619" y="90474"/>
                </a:moveTo>
                <a:lnTo>
                  <a:pt x="357771" y="110604"/>
                </a:lnTo>
                <a:lnTo>
                  <a:pt x="342696" y="120129"/>
                </a:lnTo>
                <a:lnTo>
                  <a:pt x="346532" y="126047"/>
                </a:lnTo>
                <a:lnTo>
                  <a:pt x="361454" y="116624"/>
                </a:lnTo>
                <a:lnTo>
                  <a:pt x="376656" y="107543"/>
                </a:lnTo>
                <a:lnTo>
                  <a:pt x="392061" y="98806"/>
                </a:lnTo>
                <a:lnTo>
                  <a:pt x="407619" y="90474"/>
                </a:lnTo>
                <a:close/>
              </a:path>
              <a:path w="1499870" h="1501775">
                <a:moveTo>
                  <a:pt x="409816" y="1411820"/>
                </a:moveTo>
                <a:lnTo>
                  <a:pt x="394233" y="1403527"/>
                </a:lnTo>
                <a:lnTo>
                  <a:pt x="378802" y="1394853"/>
                </a:lnTo>
                <a:lnTo>
                  <a:pt x="363575" y="1385811"/>
                </a:lnTo>
                <a:lnTo>
                  <a:pt x="348615" y="1376438"/>
                </a:lnTo>
                <a:lnTo>
                  <a:pt x="344779" y="1382395"/>
                </a:lnTo>
                <a:lnTo>
                  <a:pt x="359892" y="1391856"/>
                </a:lnTo>
                <a:lnTo>
                  <a:pt x="375272" y="1400975"/>
                </a:lnTo>
                <a:lnTo>
                  <a:pt x="390842" y="1409738"/>
                </a:lnTo>
                <a:lnTo>
                  <a:pt x="406565" y="1418082"/>
                </a:lnTo>
                <a:lnTo>
                  <a:pt x="409816" y="1411820"/>
                </a:lnTo>
                <a:close/>
              </a:path>
              <a:path w="1499870" h="1501775">
                <a:moveTo>
                  <a:pt x="538518" y="37541"/>
                </a:moveTo>
                <a:lnTo>
                  <a:pt x="536486" y="30759"/>
                </a:lnTo>
                <a:lnTo>
                  <a:pt x="519468" y="36029"/>
                </a:lnTo>
                <a:lnTo>
                  <a:pt x="502526" y="41719"/>
                </a:lnTo>
                <a:lnTo>
                  <a:pt x="485736" y="47828"/>
                </a:lnTo>
                <a:lnTo>
                  <a:pt x="469138" y="54305"/>
                </a:lnTo>
                <a:lnTo>
                  <a:pt x="471792" y="60883"/>
                </a:lnTo>
                <a:lnTo>
                  <a:pt x="488238" y="54457"/>
                </a:lnTo>
                <a:lnTo>
                  <a:pt x="504875" y="48425"/>
                </a:lnTo>
                <a:lnTo>
                  <a:pt x="521652" y="42773"/>
                </a:lnTo>
                <a:lnTo>
                  <a:pt x="538518" y="37541"/>
                </a:lnTo>
                <a:close/>
              </a:path>
              <a:path w="1499870" h="1501775">
                <a:moveTo>
                  <a:pt x="540905" y="1464284"/>
                </a:moveTo>
                <a:lnTo>
                  <a:pt x="524027" y="1459115"/>
                </a:lnTo>
                <a:lnTo>
                  <a:pt x="507225" y="1453540"/>
                </a:lnTo>
                <a:lnTo>
                  <a:pt x="490575" y="1447558"/>
                </a:lnTo>
                <a:lnTo>
                  <a:pt x="474103" y="1441208"/>
                </a:lnTo>
                <a:lnTo>
                  <a:pt x="471563" y="1447558"/>
                </a:lnTo>
                <a:lnTo>
                  <a:pt x="521868" y="1465884"/>
                </a:lnTo>
                <a:lnTo>
                  <a:pt x="538911" y="1471091"/>
                </a:lnTo>
                <a:lnTo>
                  <a:pt x="540905" y="1464284"/>
                </a:lnTo>
                <a:close/>
              </a:path>
              <a:path w="1499870" h="1501775">
                <a:moveTo>
                  <a:pt x="677087" y="10579"/>
                </a:moveTo>
                <a:lnTo>
                  <a:pt x="676389" y="3530"/>
                </a:lnTo>
                <a:lnTo>
                  <a:pt x="658672" y="5448"/>
                </a:lnTo>
                <a:lnTo>
                  <a:pt x="640956" y="7810"/>
                </a:lnTo>
                <a:lnTo>
                  <a:pt x="623379" y="10579"/>
                </a:lnTo>
                <a:lnTo>
                  <a:pt x="605790" y="13792"/>
                </a:lnTo>
                <a:lnTo>
                  <a:pt x="607161" y="20726"/>
                </a:lnTo>
                <a:lnTo>
                  <a:pt x="624497" y="17576"/>
                </a:lnTo>
                <a:lnTo>
                  <a:pt x="641959" y="14820"/>
                </a:lnTo>
                <a:lnTo>
                  <a:pt x="659523" y="12484"/>
                </a:lnTo>
                <a:lnTo>
                  <a:pt x="677087" y="10579"/>
                </a:lnTo>
                <a:close/>
              </a:path>
              <a:path w="1499870" h="1501775">
                <a:moveTo>
                  <a:pt x="679564" y="1490802"/>
                </a:moveTo>
                <a:lnTo>
                  <a:pt x="662000" y="1488948"/>
                </a:lnTo>
                <a:lnTo>
                  <a:pt x="644436" y="1486662"/>
                </a:lnTo>
                <a:lnTo>
                  <a:pt x="626948" y="1483969"/>
                </a:lnTo>
                <a:lnTo>
                  <a:pt x="609587" y="1480858"/>
                </a:lnTo>
                <a:lnTo>
                  <a:pt x="608253" y="1487830"/>
                </a:lnTo>
                <a:lnTo>
                  <a:pt x="625779" y="1490954"/>
                </a:lnTo>
                <a:lnTo>
                  <a:pt x="643445" y="1493659"/>
                </a:lnTo>
                <a:lnTo>
                  <a:pt x="661162" y="1495971"/>
                </a:lnTo>
                <a:lnTo>
                  <a:pt x="678891" y="1497863"/>
                </a:lnTo>
                <a:lnTo>
                  <a:pt x="679551" y="1490954"/>
                </a:lnTo>
                <a:lnTo>
                  <a:pt x="679564" y="1490802"/>
                </a:lnTo>
                <a:close/>
              </a:path>
              <a:path w="1499870" h="1501775">
                <a:moveTo>
                  <a:pt x="820559" y="3378"/>
                </a:moveTo>
                <a:lnTo>
                  <a:pt x="802855" y="1905"/>
                </a:lnTo>
                <a:lnTo>
                  <a:pt x="785037" y="850"/>
                </a:lnTo>
                <a:lnTo>
                  <a:pt x="767168" y="215"/>
                </a:lnTo>
                <a:lnTo>
                  <a:pt x="749338" y="0"/>
                </a:lnTo>
                <a:lnTo>
                  <a:pt x="747610" y="0"/>
                </a:lnTo>
                <a:lnTo>
                  <a:pt x="747649" y="7099"/>
                </a:lnTo>
                <a:lnTo>
                  <a:pt x="749300" y="7099"/>
                </a:lnTo>
                <a:lnTo>
                  <a:pt x="766991" y="7302"/>
                </a:lnTo>
                <a:lnTo>
                  <a:pt x="784694" y="7924"/>
                </a:lnTo>
                <a:lnTo>
                  <a:pt x="802347" y="8966"/>
                </a:lnTo>
                <a:lnTo>
                  <a:pt x="819899" y="10426"/>
                </a:lnTo>
                <a:lnTo>
                  <a:pt x="820559" y="3378"/>
                </a:lnTo>
                <a:close/>
              </a:path>
              <a:path w="1499870" h="1501775">
                <a:moveTo>
                  <a:pt x="821423" y="1497698"/>
                </a:moveTo>
                <a:lnTo>
                  <a:pt x="820762" y="1490649"/>
                </a:lnTo>
                <a:lnTo>
                  <a:pt x="803186" y="1492123"/>
                </a:lnTo>
                <a:lnTo>
                  <a:pt x="785533" y="1493177"/>
                </a:lnTo>
                <a:lnTo>
                  <a:pt x="767842" y="1493824"/>
                </a:lnTo>
                <a:lnTo>
                  <a:pt x="750163" y="1494053"/>
                </a:lnTo>
                <a:lnTo>
                  <a:pt x="750163" y="1501152"/>
                </a:lnTo>
                <a:lnTo>
                  <a:pt x="768007" y="1500911"/>
                </a:lnTo>
                <a:lnTo>
                  <a:pt x="785876" y="1500263"/>
                </a:lnTo>
                <a:lnTo>
                  <a:pt x="803706" y="1499196"/>
                </a:lnTo>
                <a:lnTo>
                  <a:pt x="821423" y="1497698"/>
                </a:lnTo>
                <a:close/>
              </a:path>
              <a:path w="1499870" h="1501775">
                <a:moveTo>
                  <a:pt x="960551" y="30289"/>
                </a:moveTo>
                <a:lnTo>
                  <a:pt x="943381" y="25463"/>
                </a:lnTo>
                <a:lnTo>
                  <a:pt x="926058" y="21043"/>
                </a:lnTo>
                <a:lnTo>
                  <a:pt x="908646" y="17043"/>
                </a:lnTo>
                <a:lnTo>
                  <a:pt x="891197" y="13487"/>
                </a:lnTo>
                <a:lnTo>
                  <a:pt x="889863" y="20421"/>
                </a:lnTo>
                <a:lnTo>
                  <a:pt x="907161" y="23952"/>
                </a:lnTo>
                <a:lnTo>
                  <a:pt x="924420" y="27914"/>
                </a:lnTo>
                <a:lnTo>
                  <a:pt x="941565" y="32296"/>
                </a:lnTo>
                <a:lnTo>
                  <a:pt x="958545" y="37071"/>
                </a:lnTo>
                <a:lnTo>
                  <a:pt x="960551" y="30289"/>
                </a:lnTo>
                <a:close/>
              </a:path>
              <a:path w="1499870" h="1501775">
                <a:moveTo>
                  <a:pt x="961326" y="1470583"/>
                </a:moveTo>
                <a:lnTo>
                  <a:pt x="959332" y="1463814"/>
                </a:lnTo>
                <a:lnTo>
                  <a:pt x="942352" y="1468615"/>
                </a:lnTo>
                <a:lnTo>
                  <a:pt x="925220" y="1473009"/>
                </a:lnTo>
                <a:lnTo>
                  <a:pt x="907973" y="1476997"/>
                </a:lnTo>
                <a:lnTo>
                  <a:pt x="890689" y="1480540"/>
                </a:lnTo>
                <a:lnTo>
                  <a:pt x="892022" y="1487512"/>
                </a:lnTo>
                <a:lnTo>
                  <a:pt x="909472" y="1483918"/>
                </a:lnTo>
                <a:lnTo>
                  <a:pt x="926884" y="1479892"/>
                </a:lnTo>
                <a:lnTo>
                  <a:pt x="944194" y="1475447"/>
                </a:lnTo>
                <a:lnTo>
                  <a:pt x="961326" y="1470583"/>
                </a:lnTo>
                <a:close/>
              </a:path>
              <a:path w="1499870" h="1501775">
                <a:moveTo>
                  <a:pt x="1092809" y="83413"/>
                </a:moveTo>
                <a:lnTo>
                  <a:pt x="1076883" y="75425"/>
                </a:lnTo>
                <a:lnTo>
                  <a:pt x="1060729" y="67779"/>
                </a:lnTo>
                <a:lnTo>
                  <a:pt x="1044409" y="60528"/>
                </a:lnTo>
                <a:lnTo>
                  <a:pt x="1027976" y="53682"/>
                </a:lnTo>
                <a:lnTo>
                  <a:pt x="1025309" y="60261"/>
                </a:lnTo>
                <a:lnTo>
                  <a:pt x="1041603" y="67030"/>
                </a:lnTo>
                <a:lnTo>
                  <a:pt x="1057795" y="74218"/>
                </a:lnTo>
                <a:lnTo>
                  <a:pt x="1073810" y="81788"/>
                </a:lnTo>
                <a:lnTo>
                  <a:pt x="1089609" y="89725"/>
                </a:lnTo>
                <a:lnTo>
                  <a:pt x="1092809" y="83413"/>
                </a:lnTo>
                <a:close/>
              </a:path>
              <a:path w="1499870" h="1501775">
                <a:moveTo>
                  <a:pt x="1093558" y="1417345"/>
                </a:moveTo>
                <a:lnTo>
                  <a:pt x="1090307" y="1411033"/>
                </a:lnTo>
                <a:lnTo>
                  <a:pt x="1074521" y="1418996"/>
                </a:lnTo>
                <a:lnTo>
                  <a:pt x="1058519" y="1426578"/>
                </a:lnTo>
                <a:lnTo>
                  <a:pt x="1042365" y="1433779"/>
                </a:lnTo>
                <a:lnTo>
                  <a:pt x="1026096" y="1440573"/>
                </a:lnTo>
                <a:lnTo>
                  <a:pt x="1028712" y="1447165"/>
                </a:lnTo>
                <a:lnTo>
                  <a:pt x="1045146" y="1440307"/>
                </a:lnTo>
                <a:lnTo>
                  <a:pt x="1061478" y="1433029"/>
                </a:lnTo>
                <a:lnTo>
                  <a:pt x="1077633" y="1425371"/>
                </a:lnTo>
                <a:lnTo>
                  <a:pt x="1093558" y="1417345"/>
                </a:lnTo>
                <a:close/>
              </a:path>
              <a:path w="1499870" h="1501775">
                <a:moveTo>
                  <a:pt x="1212672" y="160680"/>
                </a:moveTo>
                <a:lnTo>
                  <a:pt x="1198537" y="149834"/>
                </a:lnTo>
                <a:lnTo>
                  <a:pt x="1184109" y="139280"/>
                </a:lnTo>
                <a:lnTo>
                  <a:pt x="1169441" y="129070"/>
                </a:lnTo>
                <a:lnTo>
                  <a:pt x="1154607" y="119227"/>
                </a:lnTo>
                <a:lnTo>
                  <a:pt x="1150772" y="125183"/>
                </a:lnTo>
                <a:lnTo>
                  <a:pt x="1165491" y="134924"/>
                </a:lnTo>
                <a:lnTo>
                  <a:pt x="1180007" y="145034"/>
                </a:lnTo>
                <a:lnTo>
                  <a:pt x="1194295" y="155486"/>
                </a:lnTo>
                <a:lnTo>
                  <a:pt x="1208290" y="166243"/>
                </a:lnTo>
                <a:lnTo>
                  <a:pt x="1212672" y="160680"/>
                </a:lnTo>
                <a:close/>
              </a:path>
              <a:path w="1499870" h="1501775">
                <a:moveTo>
                  <a:pt x="1213294" y="1339926"/>
                </a:moveTo>
                <a:lnTo>
                  <a:pt x="1208913" y="1334401"/>
                </a:lnTo>
                <a:lnTo>
                  <a:pt x="1194917" y="1345171"/>
                </a:lnTo>
                <a:lnTo>
                  <a:pt x="1180642" y="1355648"/>
                </a:lnTo>
                <a:lnTo>
                  <a:pt x="1166126" y="1365783"/>
                </a:lnTo>
                <a:lnTo>
                  <a:pt x="1151432" y="1375537"/>
                </a:lnTo>
                <a:lnTo>
                  <a:pt x="1155268" y="1381493"/>
                </a:lnTo>
                <a:lnTo>
                  <a:pt x="1170114" y="1371625"/>
                </a:lnTo>
                <a:lnTo>
                  <a:pt x="1184770" y="1361401"/>
                </a:lnTo>
                <a:lnTo>
                  <a:pt x="1199184" y="1350822"/>
                </a:lnTo>
                <a:lnTo>
                  <a:pt x="1213294" y="1339926"/>
                </a:lnTo>
                <a:close/>
              </a:path>
              <a:path w="1499870" h="1501775">
                <a:moveTo>
                  <a:pt x="1315847" y="259105"/>
                </a:moveTo>
                <a:lnTo>
                  <a:pt x="1304010" y="245783"/>
                </a:lnTo>
                <a:lnTo>
                  <a:pt x="1291818" y="232702"/>
                </a:lnTo>
                <a:lnTo>
                  <a:pt x="1279334" y="219925"/>
                </a:lnTo>
                <a:lnTo>
                  <a:pt x="1266596" y="207467"/>
                </a:lnTo>
                <a:lnTo>
                  <a:pt x="1261694" y="212598"/>
                </a:lnTo>
                <a:lnTo>
                  <a:pt x="1274330" y="224942"/>
                </a:lnTo>
                <a:lnTo>
                  <a:pt x="1286687" y="237604"/>
                </a:lnTo>
                <a:lnTo>
                  <a:pt x="1298765" y="250558"/>
                </a:lnTo>
                <a:lnTo>
                  <a:pt x="1310487" y="263766"/>
                </a:lnTo>
                <a:lnTo>
                  <a:pt x="1315847" y="259105"/>
                </a:lnTo>
                <a:close/>
              </a:path>
              <a:path w="1499870" h="1501775">
                <a:moveTo>
                  <a:pt x="1316355" y="1241386"/>
                </a:moveTo>
                <a:lnTo>
                  <a:pt x="1311033" y="1236764"/>
                </a:lnTo>
                <a:lnTo>
                  <a:pt x="1299311" y="1249972"/>
                </a:lnTo>
                <a:lnTo>
                  <a:pt x="1287246" y="1262938"/>
                </a:lnTo>
                <a:lnTo>
                  <a:pt x="1274889" y="1275626"/>
                </a:lnTo>
                <a:lnTo>
                  <a:pt x="1262278" y="1287970"/>
                </a:lnTo>
                <a:lnTo>
                  <a:pt x="1267142" y="1293101"/>
                </a:lnTo>
                <a:lnTo>
                  <a:pt x="1279880" y="1280629"/>
                </a:lnTo>
                <a:lnTo>
                  <a:pt x="1292364" y="1267828"/>
                </a:lnTo>
                <a:lnTo>
                  <a:pt x="1304531" y="1254734"/>
                </a:lnTo>
                <a:lnTo>
                  <a:pt x="1316355" y="1241386"/>
                </a:lnTo>
                <a:close/>
              </a:path>
              <a:path w="1499870" h="1501775">
                <a:moveTo>
                  <a:pt x="1389735" y="750570"/>
                </a:moveTo>
                <a:lnTo>
                  <a:pt x="1387983" y="702754"/>
                </a:lnTo>
                <a:lnTo>
                  <a:pt x="1382788" y="655878"/>
                </a:lnTo>
                <a:lnTo>
                  <a:pt x="1374292" y="610082"/>
                </a:lnTo>
                <a:lnTo>
                  <a:pt x="1362621" y="565492"/>
                </a:lnTo>
                <a:lnTo>
                  <a:pt x="1347889" y="522236"/>
                </a:lnTo>
                <a:lnTo>
                  <a:pt x="1330210" y="480415"/>
                </a:lnTo>
                <a:lnTo>
                  <a:pt x="1309725" y="440182"/>
                </a:lnTo>
                <a:lnTo>
                  <a:pt x="1286560" y="401637"/>
                </a:lnTo>
                <a:lnTo>
                  <a:pt x="1260817" y="364921"/>
                </a:lnTo>
                <a:lnTo>
                  <a:pt x="1232649" y="330149"/>
                </a:lnTo>
                <a:lnTo>
                  <a:pt x="1202156" y="297446"/>
                </a:lnTo>
                <a:lnTo>
                  <a:pt x="1169479" y="266928"/>
                </a:lnTo>
                <a:lnTo>
                  <a:pt x="1134719" y="238734"/>
                </a:lnTo>
                <a:lnTo>
                  <a:pt x="1098029" y="212991"/>
                </a:lnTo>
                <a:lnTo>
                  <a:pt x="1059510" y="189801"/>
                </a:lnTo>
                <a:lnTo>
                  <a:pt x="1019302" y="169303"/>
                </a:lnTo>
                <a:lnTo>
                  <a:pt x="977519" y="151625"/>
                </a:lnTo>
                <a:lnTo>
                  <a:pt x="934288" y="136880"/>
                </a:lnTo>
                <a:lnTo>
                  <a:pt x="889723" y="125196"/>
                </a:lnTo>
                <a:lnTo>
                  <a:pt x="843965" y="116700"/>
                </a:lnTo>
                <a:lnTo>
                  <a:pt x="797128" y="111506"/>
                </a:lnTo>
                <a:lnTo>
                  <a:pt x="749338" y="109740"/>
                </a:lnTo>
                <a:lnTo>
                  <a:pt x="701535" y="111506"/>
                </a:lnTo>
                <a:lnTo>
                  <a:pt x="654697" y="116700"/>
                </a:lnTo>
                <a:lnTo>
                  <a:pt x="608939" y="125196"/>
                </a:lnTo>
                <a:lnTo>
                  <a:pt x="564375" y="136880"/>
                </a:lnTo>
                <a:lnTo>
                  <a:pt x="521131" y="151625"/>
                </a:lnTo>
                <a:lnTo>
                  <a:pt x="479348" y="169303"/>
                </a:lnTo>
                <a:lnTo>
                  <a:pt x="439127" y="189801"/>
                </a:lnTo>
                <a:lnTo>
                  <a:pt x="400608" y="212991"/>
                </a:lnTo>
                <a:lnTo>
                  <a:pt x="363918" y="238747"/>
                </a:lnTo>
                <a:lnTo>
                  <a:pt x="329158" y="266928"/>
                </a:lnTo>
                <a:lnTo>
                  <a:pt x="296481" y="297446"/>
                </a:lnTo>
                <a:lnTo>
                  <a:pt x="265988" y="330149"/>
                </a:lnTo>
                <a:lnTo>
                  <a:pt x="237807" y="364921"/>
                </a:lnTo>
                <a:lnTo>
                  <a:pt x="212077" y="401637"/>
                </a:lnTo>
                <a:lnTo>
                  <a:pt x="188912" y="440182"/>
                </a:lnTo>
                <a:lnTo>
                  <a:pt x="168427" y="480415"/>
                </a:lnTo>
                <a:lnTo>
                  <a:pt x="150749" y="522236"/>
                </a:lnTo>
                <a:lnTo>
                  <a:pt x="136017" y="565492"/>
                </a:lnTo>
                <a:lnTo>
                  <a:pt x="124333" y="610082"/>
                </a:lnTo>
                <a:lnTo>
                  <a:pt x="115836" y="655878"/>
                </a:lnTo>
                <a:lnTo>
                  <a:pt x="110655" y="702754"/>
                </a:lnTo>
                <a:lnTo>
                  <a:pt x="108902" y="750570"/>
                </a:lnTo>
                <a:lnTo>
                  <a:pt x="110655" y="798398"/>
                </a:lnTo>
                <a:lnTo>
                  <a:pt x="115836" y="845261"/>
                </a:lnTo>
                <a:lnTo>
                  <a:pt x="124333" y="891044"/>
                </a:lnTo>
                <a:lnTo>
                  <a:pt x="136017" y="935634"/>
                </a:lnTo>
                <a:lnTo>
                  <a:pt x="150749" y="978890"/>
                </a:lnTo>
                <a:lnTo>
                  <a:pt x="168427" y="1020711"/>
                </a:lnTo>
                <a:lnTo>
                  <a:pt x="188912" y="1060945"/>
                </a:lnTo>
                <a:lnTo>
                  <a:pt x="212077" y="1099477"/>
                </a:lnTo>
                <a:lnTo>
                  <a:pt x="237807" y="1136205"/>
                </a:lnTo>
                <a:lnTo>
                  <a:pt x="265988" y="1170978"/>
                </a:lnTo>
                <a:lnTo>
                  <a:pt x="296481" y="1203680"/>
                </a:lnTo>
                <a:lnTo>
                  <a:pt x="329158" y="1234186"/>
                </a:lnTo>
                <a:lnTo>
                  <a:pt x="363918" y="1262380"/>
                </a:lnTo>
                <a:lnTo>
                  <a:pt x="400608" y="1288122"/>
                </a:lnTo>
                <a:lnTo>
                  <a:pt x="439127" y="1311313"/>
                </a:lnTo>
                <a:lnTo>
                  <a:pt x="479348" y="1331810"/>
                </a:lnTo>
                <a:lnTo>
                  <a:pt x="521131" y="1349489"/>
                </a:lnTo>
                <a:lnTo>
                  <a:pt x="564375" y="1364234"/>
                </a:lnTo>
                <a:lnTo>
                  <a:pt x="608939" y="1375918"/>
                </a:lnTo>
                <a:lnTo>
                  <a:pt x="654697" y="1384414"/>
                </a:lnTo>
                <a:lnTo>
                  <a:pt x="701535" y="1389608"/>
                </a:lnTo>
                <a:lnTo>
                  <a:pt x="749338" y="1391361"/>
                </a:lnTo>
                <a:lnTo>
                  <a:pt x="797128" y="1389608"/>
                </a:lnTo>
                <a:lnTo>
                  <a:pt x="843965" y="1384414"/>
                </a:lnTo>
                <a:lnTo>
                  <a:pt x="889723" y="1375918"/>
                </a:lnTo>
                <a:lnTo>
                  <a:pt x="934288" y="1364234"/>
                </a:lnTo>
                <a:lnTo>
                  <a:pt x="977519" y="1349489"/>
                </a:lnTo>
                <a:lnTo>
                  <a:pt x="1019302" y="1331810"/>
                </a:lnTo>
                <a:lnTo>
                  <a:pt x="1059510" y="1311313"/>
                </a:lnTo>
                <a:lnTo>
                  <a:pt x="1098029" y="1288122"/>
                </a:lnTo>
                <a:lnTo>
                  <a:pt x="1134719" y="1262380"/>
                </a:lnTo>
                <a:lnTo>
                  <a:pt x="1169479" y="1234186"/>
                </a:lnTo>
                <a:lnTo>
                  <a:pt x="1202156" y="1203680"/>
                </a:lnTo>
                <a:lnTo>
                  <a:pt x="1232649" y="1170978"/>
                </a:lnTo>
                <a:lnTo>
                  <a:pt x="1260817" y="1136205"/>
                </a:lnTo>
                <a:lnTo>
                  <a:pt x="1286560" y="1099477"/>
                </a:lnTo>
                <a:lnTo>
                  <a:pt x="1309725" y="1060945"/>
                </a:lnTo>
                <a:lnTo>
                  <a:pt x="1330210" y="1020711"/>
                </a:lnTo>
                <a:lnTo>
                  <a:pt x="1347889" y="978890"/>
                </a:lnTo>
                <a:lnTo>
                  <a:pt x="1362621" y="935634"/>
                </a:lnTo>
                <a:lnTo>
                  <a:pt x="1374292" y="891044"/>
                </a:lnTo>
                <a:lnTo>
                  <a:pt x="1382788" y="845261"/>
                </a:lnTo>
                <a:lnTo>
                  <a:pt x="1387983" y="798398"/>
                </a:lnTo>
                <a:lnTo>
                  <a:pt x="1389735" y="750570"/>
                </a:lnTo>
                <a:close/>
              </a:path>
              <a:path w="1499870" h="1501775">
                <a:moveTo>
                  <a:pt x="1398701" y="375196"/>
                </a:moveTo>
                <a:lnTo>
                  <a:pt x="1389595" y="359879"/>
                </a:lnTo>
                <a:lnTo>
                  <a:pt x="1380083" y="344741"/>
                </a:lnTo>
                <a:lnTo>
                  <a:pt x="1370203" y="329819"/>
                </a:lnTo>
                <a:lnTo>
                  <a:pt x="1360017" y="315163"/>
                </a:lnTo>
                <a:lnTo>
                  <a:pt x="1354264" y="319316"/>
                </a:lnTo>
                <a:lnTo>
                  <a:pt x="1364361" y="333819"/>
                </a:lnTo>
                <a:lnTo>
                  <a:pt x="1374127" y="348576"/>
                </a:lnTo>
                <a:lnTo>
                  <a:pt x="1383550" y="363562"/>
                </a:lnTo>
                <a:lnTo>
                  <a:pt x="1392593" y="378714"/>
                </a:lnTo>
                <a:lnTo>
                  <a:pt x="1398701" y="375196"/>
                </a:lnTo>
                <a:close/>
              </a:path>
              <a:path w="1499870" h="1501775">
                <a:moveTo>
                  <a:pt x="1399095" y="1125258"/>
                </a:moveTo>
                <a:lnTo>
                  <a:pt x="1392986" y="1121689"/>
                </a:lnTo>
                <a:lnTo>
                  <a:pt x="1383969" y="1136878"/>
                </a:lnTo>
                <a:lnTo>
                  <a:pt x="1374559" y="1151877"/>
                </a:lnTo>
                <a:lnTo>
                  <a:pt x="1364805" y="1166660"/>
                </a:lnTo>
                <a:lnTo>
                  <a:pt x="1354734" y="1181163"/>
                </a:lnTo>
                <a:lnTo>
                  <a:pt x="1360487" y="1185278"/>
                </a:lnTo>
                <a:lnTo>
                  <a:pt x="1370660" y="1170635"/>
                </a:lnTo>
                <a:lnTo>
                  <a:pt x="1380515" y="1155712"/>
                </a:lnTo>
                <a:lnTo>
                  <a:pt x="1389989" y="1140561"/>
                </a:lnTo>
                <a:lnTo>
                  <a:pt x="1399095" y="1125258"/>
                </a:lnTo>
                <a:close/>
              </a:path>
              <a:path w="1499870" h="1501775">
                <a:moveTo>
                  <a:pt x="1458137" y="504799"/>
                </a:moveTo>
                <a:lnTo>
                  <a:pt x="1452105" y="488048"/>
                </a:lnTo>
                <a:lnTo>
                  <a:pt x="1445641" y="471385"/>
                </a:lnTo>
                <a:lnTo>
                  <a:pt x="1438770" y="454875"/>
                </a:lnTo>
                <a:lnTo>
                  <a:pt x="1431518" y="438581"/>
                </a:lnTo>
                <a:lnTo>
                  <a:pt x="1425092" y="441528"/>
                </a:lnTo>
                <a:lnTo>
                  <a:pt x="1432267" y="457657"/>
                </a:lnTo>
                <a:lnTo>
                  <a:pt x="1439062" y="474014"/>
                </a:lnTo>
                <a:lnTo>
                  <a:pt x="1445463" y="490512"/>
                </a:lnTo>
                <a:lnTo>
                  <a:pt x="1451444" y="507111"/>
                </a:lnTo>
                <a:lnTo>
                  <a:pt x="1458137" y="504799"/>
                </a:lnTo>
                <a:close/>
              </a:path>
              <a:path w="1499870" h="1501775">
                <a:moveTo>
                  <a:pt x="1458417" y="995527"/>
                </a:moveTo>
                <a:lnTo>
                  <a:pt x="1451724" y="993216"/>
                </a:lnTo>
                <a:lnTo>
                  <a:pt x="1445755" y="1009827"/>
                </a:lnTo>
                <a:lnTo>
                  <a:pt x="1439367" y="1026337"/>
                </a:lnTo>
                <a:lnTo>
                  <a:pt x="1432585" y="1042695"/>
                </a:lnTo>
                <a:lnTo>
                  <a:pt x="1425448" y="1058849"/>
                </a:lnTo>
                <a:lnTo>
                  <a:pt x="1431874" y="1061783"/>
                </a:lnTo>
                <a:lnTo>
                  <a:pt x="1439087" y="1045489"/>
                </a:lnTo>
                <a:lnTo>
                  <a:pt x="1445933" y="1028979"/>
                </a:lnTo>
                <a:lnTo>
                  <a:pt x="1452384" y="1012304"/>
                </a:lnTo>
                <a:lnTo>
                  <a:pt x="1458417" y="995527"/>
                </a:lnTo>
                <a:close/>
              </a:path>
              <a:path w="1499870" h="1501775">
                <a:moveTo>
                  <a:pt x="1491818" y="643382"/>
                </a:moveTo>
                <a:lnTo>
                  <a:pt x="1489075" y="625767"/>
                </a:lnTo>
                <a:lnTo>
                  <a:pt x="1485900" y="608164"/>
                </a:lnTo>
                <a:lnTo>
                  <a:pt x="1482305" y="590651"/>
                </a:lnTo>
                <a:lnTo>
                  <a:pt x="1478305" y="573290"/>
                </a:lnTo>
                <a:lnTo>
                  <a:pt x="1471422" y="574967"/>
                </a:lnTo>
                <a:lnTo>
                  <a:pt x="1475384" y="592162"/>
                </a:lnTo>
                <a:lnTo>
                  <a:pt x="1478953" y="609511"/>
                </a:lnTo>
                <a:lnTo>
                  <a:pt x="1482090" y="626935"/>
                </a:lnTo>
                <a:lnTo>
                  <a:pt x="1484807" y="644398"/>
                </a:lnTo>
                <a:lnTo>
                  <a:pt x="1491818" y="643382"/>
                </a:lnTo>
                <a:close/>
              </a:path>
              <a:path w="1499870" h="1501775">
                <a:moveTo>
                  <a:pt x="1491932" y="856907"/>
                </a:moveTo>
                <a:lnTo>
                  <a:pt x="1484922" y="855929"/>
                </a:lnTo>
                <a:lnTo>
                  <a:pt x="1482217" y="873379"/>
                </a:lnTo>
                <a:lnTo>
                  <a:pt x="1479092" y="890803"/>
                </a:lnTo>
                <a:lnTo>
                  <a:pt x="1475549" y="908151"/>
                </a:lnTo>
                <a:lnTo>
                  <a:pt x="1471612" y="925360"/>
                </a:lnTo>
                <a:lnTo>
                  <a:pt x="1478508" y="927049"/>
                </a:lnTo>
                <a:lnTo>
                  <a:pt x="1482471" y="909650"/>
                </a:lnTo>
                <a:lnTo>
                  <a:pt x="1486039" y="892124"/>
                </a:lnTo>
                <a:lnTo>
                  <a:pt x="1489202" y="874522"/>
                </a:lnTo>
                <a:lnTo>
                  <a:pt x="1491932" y="856907"/>
                </a:lnTo>
                <a:close/>
              </a:path>
              <a:path w="1499870" h="1501775">
                <a:moveTo>
                  <a:pt x="1499400" y="759307"/>
                </a:moveTo>
                <a:lnTo>
                  <a:pt x="1498600" y="714806"/>
                </a:lnTo>
                <a:lnTo>
                  <a:pt x="1498587" y="714502"/>
                </a:lnTo>
                <a:lnTo>
                  <a:pt x="1491500" y="714806"/>
                </a:lnTo>
                <a:lnTo>
                  <a:pt x="1491856" y="723442"/>
                </a:lnTo>
                <a:lnTo>
                  <a:pt x="1492135" y="732485"/>
                </a:lnTo>
                <a:lnTo>
                  <a:pt x="1492300" y="741540"/>
                </a:lnTo>
                <a:lnTo>
                  <a:pt x="1492313" y="759307"/>
                </a:lnTo>
                <a:lnTo>
                  <a:pt x="1492161" y="768070"/>
                </a:lnTo>
                <a:lnTo>
                  <a:pt x="1491907" y="776820"/>
                </a:lnTo>
                <a:lnTo>
                  <a:pt x="1491538" y="785520"/>
                </a:lnTo>
                <a:lnTo>
                  <a:pt x="1498625" y="785837"/>
                </a:lnTo>
                <a:lnTo>
                  <a:pt x="1498993" y="777049"/>
                </a:lnTo>
                <a:lnTo>
                  <a:pt x="1499247" y="768223"/>
                </a:lnTo>
                <a:lnTo>
                  <a:pt x="1499400" y="759307"/>
                </a:lnTo>
                <a:close/>
              </a:path>
            </a:pathLst>
          </a:custGeom>
          <a:solidFill>
            <a:srgbClr val="FFC8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4515" y="6949064"/>
            <a:ext cx="141510" cy="141596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8498" y="7473019"/>
            <a:ext cx="1499472" cy="1501145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0062007" y="2696882"/>
            <a:ext cx="1499870" cy="1501775"/>
          </a:xfrm>
          <a:custGeom>
            <a:avLst/>
            <a:gdLst/>
            <a:ahLst/>
            <a:cxnLst/>
            <a:rect l="l" t="t" r="r" b="b"/>
            <a:pathLst>
              <a:path w="1499870" h="1501775">
                <a:moveTo>
                  <a:pt x="7899" y="786345"/>
                </a:moveTo>
                <a:lnTo>
                  <a:pt x="7543" y="777709"/>
                </a:lnTo>
                <a:lnTo>
                  <a:pt x="7264" y="768667"/>
                </a:lnTo>
                <a:lnTo>
                  <a:pt x="7099" y="759612"/>
                </a:lnTo>
                <a:lnTo>
                  <a:pt x="7086" y="741845"/>
                </a:lnTo>
                <a:lnTo>
                  <a:pt x="7239" y="733082"/>
                </a:lnTo>
                <a:lnTo>
                  <a:pt x="7493" y="724331"/>
                </a:lnTo>
                <a:lnTo>
                  <a:pt x="7861" y="715632"/>
                </a:lnTo>
                <a:lnTo>
                  <a:pt x="774" y="715314"/>
                </a:lnTo>
                <a:lnTo>
                  <a:pt x="406" y="724103"/>
                </a:lnTo>
                <a:lnTo>
                  <a:pt x="152" y="732929"/>
                </a:lnTo>
                <a:lnTo>
                  <a:pt x="0" y="741845"/>
                </a:lnTo>
                <a:lnTo>
                  <a:pt x="25" y="759612"/>
                </a:lnTo>
                <a:lnTo>
                  <a:pt x="177" y="768489"/>
                </a:lnTo>
                <a:lnTo>
                  <a:pt x="444" y="777443"/>
                </a:lnTo>
                <a:lnTo>
                  <a:pt x="800" y="786345"/>
                </a:lnTo>
                <a:lnTo>
                  <a:pt x="800" y="786663"/>
                </a:lnTo>
                <a:lnTo>
                  <a:pt x="7899" y="786345"/>
                </a:lnTo>
                <a:close/>
              </a:path>
              <a:path w="1499870" h="1501775">
                <a:moveTo>
                  <a:pt x="27787" y="575792"/>
                </a:moveTo>
                <a:lnTo>
                  <a:pt x="10198" y="626630"/>
                </a:lnTo>
                <a:lnTo>
                  <a:pt x="7467" y="644245"/>
                </a:lnTo>
                <a:lnTo>
                  <a:pt x="14478" y="645223"/>
                </a:lnTo>
                <a:lnTo>
                  <a:pt x="17183" y="627773"/>
                </a:lnTo>
                <a:lnTo>
                  <a:pt x="20307" y="610349"/>
                </a:lnTo>
                <a:lnTo>
                  <a:pt x="23850" y="593001"/>
                </a:lnTo>
                <a:lnTo>
                  <a:pt x="27787" y="575792"/>
                </a:lnTo>
                <a:close/>
              </a:path>
              <a:path w="1499870" h="1501775">
                <a:moveTo>
                  <a:pt x="27978" y="926185"/>
                </a:moveTo>
                <a:lnTo>
                  <a:pt x="24015" y="908989"/>
                </a:lnTo>
                <a:lnTo>
                  <a:pt x="20447" y="891641"/>
                </a:lnTo>
                <a:lnTo>
                  <a:pt x="17310" y="874217"/>
                </a:lnTo>
                <a:lnTo>
                  <a:pt x="14592" y="856754"/>
                </a:lnTo>
                <a:lnTo>
                  <a:pt x="7581" y="857770"/>
                </a:lnTo>
                <a:lnTo>
                  <a:pt x="10325" y="875385"/>
                </a:lnTo>
                <a:lnTo>
                  <a:pt x="13500" y="892987"/>
                </a:lnTo>
                <a:lnTo>
                  <a:pt x="17094" y="910501"/>
                </a:lnTo>
                <a:lnTo>
                  <a:pt x="21094" y="927862"/>
                </a:lnTo>
                <a:lnTo>
                  <a:pt x="27978" y="926185"/>
                </a:lnTo>
                <a:close/>
              </a:path>
              <a:path w="1499870" h="1501775">
                <a:moveTo>
                  <a:pt x="73952" y="442302"/>
                </a:moveTo>
                <a:lnTo>
                  <a:pt x="47015" y="488848"/>
                </a:lnTo>
                <a:lnTo>
                  <a:pt x="40982" y="505625"/>
                </a:lnTo>
                <a:lnTo>
                  <a:pt x="47675" y="507936"/>
                </a:lnTo>
                <a:lnTo>
                  <a:pt x="53644" y="491324"/>
                </a:lnTo>
                <a:lnTo>
                  <a:pt x="60032" y="474814"/>
                </a:lnTo>
                <a:lnTo>
                  <a:pt x="66814" y="458457"/>
                </a:lnTo>
                <a:lnTo>
                  <a:pt x="73952" y="442302"/>
                </a:lnTo>
                <a:close/>
              </a:path>
              <a:path w="1499870" h="1501775">
                <a:moveTo>
                  <a:pt x="74307" y="1059624"/>
                </a:moveTo>
                <a:lnTo>
                  <a:pt x="67132" y="1043495"/>
                </a:lnTo>
                <a:lnTo>
                  <a:pt x="60337" y="1027137"/>
                </a:lnTo>
                <a:lnTo>
                  <a:pt x="53936" y="1010640"/>
                </a:lnTo>
                <a:lnTo>
                  <a:pt x="47955" y="994041"/>
                </a:lnTo>
                <a:lnTo>
                  <a:pt x="41262" y="996353"/>
                </a:lnTo>
                <a:lnTo>
                  <a:pt x="47294" y="1013104"/>
                </a:lnTo>
                <a:lnTo>
                  <a:pt x="53759" y="1029766"/>
                </a:lnTo>
                <a:lnTo>
                  <a:pt x="60629" y="1046276"/>
                </a:lnTo>
                <a:lnTo>
                  <a:pt x="67881" y="1062570"/>
                </a:lnTo>
                <a:lnTo>
                  <a:pt x="74307" y="1059624"/>
                </a:lnTo>
                <a:close/>
              </a:path>
              <a:path w="1499870" h="1501775">
                <a:moveTo>
                  <a:pt x="144665" y="319989"/>
                </a:moveTo>
                <a:lnTo>
                  <a:pt x="109397" y="360591"/>
                </a:lnTo>
                <a:lnTo>
                  <a:pt x="100304" y="375894"/>
                </a:lnTo>
                <a:lnTo>
                  <a:pt x="106413" y="379463"/>
                </a:lnTo>
                <a:lnTo>
                  <a:pt x="115430" y="364274"/>
                </a:lnTo>
                <a:lnTo>
                  <a:pt x="124841" y="349275"/>
                </a:lnTo>
                <a:lnTo>
                  <a:pt x="134594" y="334492"/>
                </a:lnTo>
                <a:lnTo>
                  <a:pt x="144665" y="319989"/>
                </a:lnTo>
                <a:close/>
              </a:path>
              <a:path w="1499870" h="1501775">
                <a:moveTo>
                  <a:pt x="145135" y="1181836"/>
                </a:moveTo>
                <a:lnTo>
                  <a:pt x="135039" y="1167333"/>
                </a:lnTo>
                <a:lnTo>
                  <a:pt x="125260" y="1152575"/>
                </a:lnTo>
                <a:lnTo>
                  <a:pt x="115849" y="1137589"/>
                </a:lnTo>
                <a:lnTo>
                  <a:pt x="106807" y="1122438"/>
                </a:lnTo>
                <a:lnTo>
                  <a:pt x="100698" y="1125956"/>
                </a:lnTo>
                <a:lnTo>
                  <a:pt x="109804" y="1141272"/>
                </a:lnTo>
                <a:lnTo>
                  <a:pt x="119316" y="1156411"/>
                </a:lnTo>
                <a:lnTo>
                  <a:pt x="129197" y="1171333"/>
                </a:lnTo>
                <a:lnTo>
                  <a:pt x="139382" y="1185989"/>
                </a:lnTo>
                <a:lnTo>
                  <a:pt x="145135" y="1181836"/>
                </a:lnTo>
                <a:close/>
              </a:path>
              <a:path w="1499870" h="1501775">
                <a:moveTo>
                  <a:pt x="237121" y="213182"/>
                </a:moveTo>
                <a:lnTo>
                  <a:pt x="194856" y="246418"/>
                </a:lnTo>
                <a:lnTo>
                  <a:pt x="183045" y="259765"/>
                </a:lnTo>
                <a:lnTo>
                  <a:pt x="188366" y="264388"/>
                </a:lnTo>
                <a:lnTo>
                  <a:pt x="200088" y="251180"/>
                </a:lnTo>
                <a:lnTo>
                  <a:pt x="212153" y="238213"/>
                </a:lnTo>
                <a:lnTo>
                  <a:pt x="224510" y="225526"/>
                </a:lnTo>
                <a:lnTo>
                  <a:pt x="237121" y="213182"/>
                </a:lnTo>
                <a:close/>
              </a:path>
              <a:path w="1499870" h="1501775">
                <a:moveTo>
                  <a:pt x="237705" y="1288554"/>
                </a:moveTo>
                <a:lnTo>
                  <a:pt x="225069" y="1276210"/>
                </a:lnTo>
                <a:lnTo>
                  <a:pt x="212712" y="1263548"/>
                </a:lnTo>
                <a:lnTo>
                  <a:pt x="200634" y="1250594"/>
                </a:lnTo>
                <a:lnTo>
                  <a:pt x="188912" y="1237386"/>
                </a:lnTo>
                <a:lnTo>
                  <a:pt x="183553" y="1242047"/>
                </a:lnTo>
                <a:lnTo>
                  <a:pt x="195389" y="1255369"/>
                </a:lnTo>
                <a:lnTo>
                  <a:pt x="207581" y="1268450"/>
                </a:lnTo>
                <a:lnTo>
                  <a:pt x="220065" y="1281226"/>
                </a:lnTo>
                <a:lnTo>
                  <a:pt x="232803" y="1293685"/>
                </a:lnTo>
                <a:lnTo>
                  <a:pt x="237705" y="1288554"/>
                </a:lnTo>
                <a:close/>
              </a:path>
              <a:path w="1499870" h="1501775">
                <a:moveTo>
                  <a:pt x="347967" y="125615"/>
                </a:moveTo>
                <a:lnTo>
                  <a:pt x="300215" y="150329"/>
                </a:lnTo>
                <a:lnTo>
                  <a:pt x="286105" y="161226"/>
                </a:lnTo>
                <a:lnTo>
                  <a:pt x="290487" y="166751"/>
                </a:lnTo>
                <a:lnTo>
                  <a:pt x="304482" y="155981"/>
                </a:lnTo>
                <a:lnTo>
                  <a:pt x="318757" y="145503"/>
                </a:lnTo>
                <a:lnTo>
                  <a:pt x="333273" y="135369"/>
                </a:lnTo>
                <a:lnTo>
                  <a:pt x="347967" y="125615"/>
                </a:lnTo>
                <a:close/>
              </a:path>
              <a:path w="1499870" h="1501775">
                <a:moveTo>
                  <a:pt x="348627" y="1375968"/>
                </a:moveTo>
                <a:lnTo>
                  <a:pt x="333908" y="1366227"/>
                </a:lnTo>
                <a:lnTo>
                  <a:pt x="319392" y="1356118"/>
                </a:lnTo>
                <a:lnTo>
                  <a:pt x="305104" y="1345666"/>
                </a:lnTo>
                <a:lnTo>
                  <a:pt x="291109" y="1334909"/>
                </a:lnTo>
                <a:lnTo>
                  <a:pt x="286727" y="1340472"/>
                </a:lnTo>
                <a:lnTo>
                  <a:pt x="300863" y="1351318"/>
                </a:lnTo>
                <a:lnTo>
                  <a:pt x="315290" y="1361871"/>
                </a:lnTo>
                <a:lnTo>
                  <a:pt x="329946" y="1372082"/>
                </a:lnTo>
                <a:lnTo>
                  <a:pt x="344792" y="1381925"/>
                </a:lnTo>
                <a:lnTo>
                  <a:pt x="348627" y="1375968"/>
                </a:lnTo>
                <a:close/>
              </a:path>
              <a:path w="1499870" h="1501775">
                <a:moveTo>
                  <a:pt x="473303" y="60579"/>
                </a:moveTo>
                <a:lnTo>
                  <a:pt x="421767" y="75780"/>
                </a:lnTo>
                <a:lnTo>
                  <a:pt x="405841" y="83807"/>
                </a:lnTo>
                <a:lnTo>
                  <a:pt x="409092" y="90119"/>
                </a:lnTo>
                <a:lnTo>
                  <a:pt x="424878" y="82156"/>
                </a:lnTo>
                <a:lnTo>
                  <a:pt x="440880" y="74574"/>
                </a:lnTo>
                <a:lnTo>
                  <a:pt x="457034" y="67373"/>
                </a:lnTo>
                <a:lnTo>
                  <a:pt x="473303" y="60579"/>
                </a:lnTo>
                <a:close/>
              </a:path>
              <a:path w="1499870" h="1501775">
                <a:moveTo>
                  <a:pt x="474091" y="1440891"/>
                </a:moveTo>
                <a:lnTo>
                  <a:pt x="457796" y="1434122"/>
                </a:lnTo>
                <a:lnTo>
                  <a:pt x="441604" y="1426933"/>
                </a:lnTo>
                <a:lnTo>
                  <a:pt x="425589" y="1419364"/>
                </a:lnTo>
                <a:lnTo>
                  <a:pt x="409790" y="1411427"/>
                </a:lnTo>
                <a:lnTo>
                  <a:pt x="406577" y="1417739"/>
                </a:lnTo>
                <a:lnTo>
                  <a:pt x="422516" y="1425727"/>
                </a:lnTo>
                <a:lnTo>
                  <a:pt x="438670" y="1433372"/>
                </a:lnTo>
                <a:lnTo>
                  <a:pt x="454990" y="1440624"/>
                </a:lnTo>
                <a:lnTo>
                  <a:pt x="471424" y="1447469"/>
                </a:lnTo>
                <a:lnTo>
                  <a:pt x="474091" y="1440891"/>
                </a:lnTo>
                <a:close/>
              </a:path>
              <a:path w="1499870" h="1501775">
                <a:moveTo>
                  <a:pt x="608711" y="20612"/>
                </a:moveTo>
                <a:lnTo>
                  <a:pt x="607377" y="13639"/>
                </a:lnTo>
                <a:lnTo>
                  <a:pt x="589927" y="17233"/>
                </a:lnTo>
                <a:lnTo>
                  <a:pt x="572516" y="21259"/>
                </a:lnTo>
                <a:lnTo>
                  <a:pt x="555205" y="25704"/>
                </a:lnTo>
                <a:lnTo>
                  <a:pt x="538073" y="30568"/>
                </a:lnTo>
                <a:lnTo>
                  <a:pt x="540067" y="37338"/>
                </a:lnTo>
                <a:lnTo>
                  <a:pt x="557047" y="32537"/>
                </a:lnTo>
                <a:lnTo>
                  <a:pt x="574179" y="28143"/>
                </a:lnTo>
                <a:lnTo>
                  <a:pt x="591413" y="24155"/>
                </a:lnTo>
                <a:lnTo>
                  <a:pt x="608711" y="20612"/>
                </a:lnTo>
                <a:close/>
              </a:path>
              <a:path w="1499870" h="1501775">
                <a:moveTo>
                  <a:pt x="609536" y="1480731"/>
                </a:moveTo>
                <a:lnTo>
                  <a:pt x="592239" y="1477200"/>
                </a:lnTo>
                <a:lnTo>
                  <a:pt x="574979" y="1473238"/>
                </a:lnTo>
                <a:lnTo>
                  <a:pt x="557834" y="1468856"/>
                </a:lnTo>
                <a:lnTo>
                  <a:pt x="540854" y="1464081"/>
                </a:lnTo>
                <a:lnTo>
                  <a:pt x="538848" y="1470863"/>
                </a:lnTo>
                <a:lnTo>
                  <a:pt x="556018" y="1475689"/>
                </a:lnTo>
                <a:lnTo>
                  <a:pt x="573341" y="1480108"/>
                </a:lnTo>
                <a:lnTo>
                  <a:pt x="590753" y="1484109"/>
                </a:lnTo>
                <a:lnTo>
                  <a:pt x="608203" y="1487678"/>
                </a:lnTo>
                <a:lnTo>
                  <a:pt x="609536" y="1480731"/>
                </a:lnTo>
                <a:close/>
              </a:path>
              <a:path w="1499870" h="1501775">
                <a:moveTo>
                  <a:pt x="749236" y="0"/>
                </a:moveTo>
                <a:lnTo>
                  <a:pt x="731393" y="241"/>
                </a:lnTo>
                <a:lnTo>
                  <a:pt x="713524" y="889"/>
                </a:lnTo>
                <a:lnTo>
                  <a:pt x="695693" y="1955"/>
                </a:lnTo>
                <a:lnTo>
                  <a:pt x="677976" y="3454"/>
                </a:lnTo>
                <a:lnTo>
                  <a:pt x="678637" y="10502"/>
                </a:lnTo>
                <a:lnTo>
                  <a:pt x="696214" y="9029"/>
                </a:lnTo>
                <a:lnTo>
                  <a:pt x="713867" y="7975"/>
                </a:lnTo>
                <a:lnTo>
                  <a:pt x="731558" y="7327"/>
                </a:lnTo>
                <a:lnTo>
                  <a:pt x="749236" y="7099"/>
                </a:lnTo>
                <a:lnTo>
                  <a:pt x="749236" y="0"/>
                </a:lnTo>
                <a:close/>
              </a:path>
              <a:path w="1499870" h="1501775">
                <a:moveTo>
                  <a:pt x="751789" y="1501152"/>
                </a:moveTo>
                <a:lnTo>
                  <a:pt x="751751" y="1494053"/>
                </a:lnTo>
                <a:lnTo>
                  <a:pt x="750100" y="1494053"/>
                </a:lnTo>
                <a:lnTo>
                  <a:pt x="732396" y="1493850"/>
                </a:lnTo>
                <a:lnTo>
                  <a:pt x="714705" y="1493227"/>
                </a:lnTo>
                <a:lnTo>
                  <a:pt x="697052" y="1492186"/>
                </a:lnTo>
                <a:lnTo>
                  <a:pt x="679500" y="1490726"/>
                </a:lnTo>
                <a:lnTo>
                  <a:pt x="678840" y="1497774"/>
                </a:lnTo>
                <a:lnTo>
                  <a:pt x="696544" y="1499247"/>
                </a:lnTo>
                <a:lnTo>
                  <a:pt x="714362" y="1500301"/>
                </a:lnTo>
                <a:lnTo>
                  <a:pt x="732231" y="1500936"/>
                </a:lnTo>
                <a:lnTo>
                  <a:pt x="750062" y="1501152"/>
                </a:lnTo>
                <a:lnTo>
                  <a:pt x="751789" y="1501152"/>
                </a:lnTo>
                <a:close/>
              </a:path>
              <a:path w="1499870" h="1501775">
                <a:moveTo>
                  <a:pt x="891146" y="13322"/>
                </a:moveTo>
                <a:lnTo>
                  <a:pt x="873607" y="10198"/>
                </a:lnTo>
                <a:lnTo>
                  <a:pt x="855954" y="7493"/>
                </a:lnTo>
                <a:lnTo>
                  <a:pt x="838225" y="5181"/>
                </a:lnTo>
                <a:lnTo>
                  <a:pt x="820508" y="3289"/>
                </a:lnTo>
                <a:lnTo>
                  <a:pt x="819848" y="10198"/>
                </a:lnTo>
                <a:lnTo>
                  <a:pt x="819835" y="10350"/>
                </a:lnTo>
                <a:lnTo>
                  <a:pt x="837399" y="12204"/>
                </a:lnTo>
                <a:lnTo>
                  <a:pt x="854951" y="14490"/>
                </a:lnTo>
                <a:lnTo>
                  <a:pt x="872451" y="17183"/>
                </a:lnTo>
                <a:lnTo>
                  <a:pt x="889812" y="20294"/>
                </a:lnTo>
                <a:lnTo>
                  <a:pt x="891146" y="13322"/>
                </a:lnTo>
                <a:close/>
              </a:path>
              <a:path w="1499870" h="1501775">
                <a:moveTo>
                  <a:pt x="893610" y="1487360"/>
                </a:moveTo>
                <a:lnTo>
                  <a:pt x="892238" y="1480426"/>
                </a:lnTo>
                <a:lnTo>
                  <a:pt x="874903" y="1483575"/>
                </a:lnTo>
                <a:lnTo>
                  <a:pt x="857427" y="1486331"/>
                </a:lnTo>
                <a:lnTo>
                  <a:pt x="839876" y="1488668"/>
                </a:lnTo>
                <a:lnTo>
                  <a:pt x="822299" y="1490573"/>
                </a:lnTo>
                <a:lnTo>
                  <a:pt x="823010" y="1497622"/>
                </a:lnTo>
                <a:lnTo>
                  <a:pt x="840727" y="1495704"/>
                </a:lnTo>
                <a:lnTo>
                  <a:pt x="858443" y="1493342"/>
                </a:lnTo>
                <a:lnTo>
                  <a:pt x="876020" y="1490573"/>
                </a:lnTo>
                <a:lnTo>
                  <a:pt x="893610" y="1487360"/>
                </a:lnTo>
                <a:close/>
              </a:path>
              <a:path w="1499870" h="1501775">
                <a:moveTo>
                  <a:pt x="1027912" y="53403"/>
                </a:moveTo>
                <a:lnTo>
                  <a:pt x="1011301" y="46977"/>
                </a:lnTo>
                <a:lnTo>
                  <a:pt x="994486" y="40919"/>
                </a:lnTo>
                <a:lnTo>
                  <a:pt x="977531" y="35267"/>
                </a:lnTo>
                <a:lnTo>
                  <a:pt x="960488" y="30060"/>
                </a:lnTo>
                <a:lnTo>
                  <a:pt x="958494" y="36868"/>
                </a:lnTo>
                <a:lnTo>
                  <a:pt x="975372" y="42037"/>
                </a:lnTo>
                <a:lnTo>
                  <a:pt x="992174" y="47612"/>
                </a:lnTo>
                <a:lnTo>
                  <a:pt x="1008824" y="53594"/>
                </a:lnTo>
                <a:lnTo>
                  <a:pt x="1025296" y="59944"/>
                </a:lnTo>
                <a:lnTo>
                  <a:pt x="1027836" y="53594"/>
                </a:lnTo>
                <a:lnTo>
                  <a:pt x="1027912" y="53403"/>
                </a:lnTo>
                <a:close/>
              </a:path>
              <a:path w="1499870" h="1501775">
                <a:moveTo>
                  <a:pt x="1030262" y="1446847"/>
                </a:moveTo>
                <a:lnTo>
                  <a:pt x="1027607" y="1440268"/>
                </a:lnTo>
                <a:lnTo>
                  <a:pt x="1011161" y="1446695"/>
                </a:lnTo>
                <a:lnTo>
                  <a:pt x="994524" y="1452727"/>
                </a:lnTo>
                <a:lnTo>
                  <a:pt x="977747" y="1458379"/>
                </a:lnTo>
                <a:lnTo>
                  <a:pt x="960882" y="1463611"/>
                </a:lnTo>
                <a:lnTo>
                  <a:pt x="962914" y="1470393"/>
                </a:lnTo>
                <a:lnTo>
                  <a:pt x="979932" y="1465122"/>
                </a:lnTo>
                <a:lnTo>
                  <a:pt x="996873" y="1459433"/>
                </a:lnTo>
                <a:lnTo>
                  <a:pt x="1013663" y="1453324"/>
                </a:lnTo>
                <a:lnTo>
                  <a:pt x="1030262" y="1446847"/>
                </a:lnTo>
                <a:close/>
              </a:path>
              <a:path w="1499870" h="1501775">
                <a:moveTo>
                  <a:pt x="1154620" y="118757"/>
                </a:moveTo>
                <a:lnTo>
                  <a:pt x="1139507" y="109308"/>
                </a:lnTo>
                <a:lnTo>
                  <a:pt x="1124127" y="100177"/>
                </a:lnTo>
                <a:lnTo>
                  <a:pt x="1108557" y="91414"/>
                </a:lnTo>
                <a:lnTo>
                  <a:pt x="1092835" y="83070"/>
                </a:lnTo>
                <a:lnTo>
                  <a:pt x="1089583" y="89331"/>
                </a:lnTo>
                <a:lnTo>
                  <a:pt x="1105166" y="97624"/>
                </a:lnTo>
                <a:lnTo>
                  <a:pt x="1120597" y="106299"/>
                </a:lnTo>
                <a:lnTo>
                  <a:pt x="1135824" y="115341"/>
                </a:lnTo>
                <a:lnTo>
                  <a:pt x="1150785" y="124714"/>
                </a:lnTo>
                <a:lnTo>
                  <a:pt x="1154620" y="118757"/>
                </a:lnTo>
                <a:close/>
              </a:path>
              <a:path w="1499870" h="1501775">
                <a:moveTo>
                  <a:pt x="1156703" y="1381023"/>
                </a:moveTo>
                <a:lnTo>
                  <a:pt x="1152867" y="1375105"/>
                </a:lnTo>
                <a:lnTo>
                  <a:pt x="1137932" y="1384528"/>
                </a:lnTo>
                <a:lnTo>
                  <a:pt x="1122743" y="1393609"/>
                </a:lnTo>
                <a:lnTo>
                  <a:pt x="1107338" y="1402346"/>
                </a:lnTo>
                <a:lnTo>
                  <a:pt x="1091780" y="1410677"/>
                </a:lnTo>
                <a:lnTo>
                  <a:pt x="1095032" y="1416951"/>
                </a:lnTo>
                <a:lnTo>
                  <a:pt x="1110742" y="1408544"/>
                </a:lnTo>
                <a:lnTo>
                  <a:pt x="1126286" y="1399743"/>
                </a:lnTo>
                <a:lnTo>
                  <a:pt x="1141628" y="1390561"/>
                </a:lnTo>
                <a:lnTo>
                  <a:pt x="1156703" y="1381023"/>
                </a:lnTo>
                <a:close/>
              </a:path>
              <a:path w="1499870" h="1501775">
                <a:moveTo>
                  <a:pt x="1266723" y="206908"/>
                </a:moveTo>
                <a:lnTo>
                  <a:pt x="1253655" y="194779"/>
                </a:lnTo>
                <a:lnTo>
                  <a:pt x="1240282" y="182930"/>
                </a:lnTo>
                <a:lnTo>
                  <a:pt x="1226629" y="171399"/>
                </a:lnTo>
                <a:lnTo>
                  <a:pt x="1212773" y="160210"/>
                </a:lnTo>
                <a:lnTo>
                  <a:pt x="1208379" y="165773"/>
                </a:lnTo>
                <a:lnTo>
                  <a:pt x="1222133" y="176847"/>
                </a:lnTo>
                <a:lnTo>
                  <a:pt x="1235659" y="188277"/>
                </a:lnTo>
                <a:lnTo>
                  <a:pt x="1248905" y="200025"/>
                </a:lnTo>
                <a:lnTo>
                  <a:pt x="1261833" y="212051"/>
                </a:lnTo>
                <a:lnTo>
                  <a:pt x="1266723" y="206908"/>
                </a:lnTo>
                <a:close/>
              </a:path>
              <a:path w="1499870" h="1501775">
                <a:moveTo>
                  <a:pt x="1268488" y="1292555"/>
                </a:moveTo>
                <a:lnTo>
                  <a:pt x="1263599" y="1287424"/>
                </a:lnTo>
                <a:lnTo>
                  <a:pt x="1250708" y="1299489"/>
                </a:lnTo>
                <a:lnTo>
                  <a:pt x="1237488" y="1311287"/>
                </a:lnTo>
                <a:lnTo>
                  <a:pt x="1224013" y="1322768"/>
                </a:lnTo>
                <a:lnTo>
                  <a:pt x="1210310" y="1333893"/>
                </a:lnTo>
                <a:lnTo>
                  <a:pt x="1214691" y="1339456"/>
                </a:lnTo>
                <a:lnTo>
                  <a:pt x="1228534" y="1328191"/>
                </a:lnTo>
                <a:lnTo>
                  <a:pt x="1242148" y="1316621"/>
                </a:lnTo>
                <a:lnTo>
                  <a:pt x="1255483" y="1304721"/>
                </a:lnTo>
                <a:lnTo>
                  <a:pt x="1268488" y="1292555"/>
                </a:lnTo>
                <a:close/>
              </a:path>
              <a:path w="1499870" h="1501775">
                <a:moveTo>
                  <a:pt x="1360271" y="314540"/>
                </a:moveTo>
                <a:lnTo>
                  <a:pt x="1349730" y="300177"/>
                </a:lnTo>
                <a:lnTo>
                  <a:pt x="1338821" y="286016"/>
                </a:lnTo>
                <a:lnTo>
                  <a:pt x="1327581" y="272110"/>
                </a:lnTo>
                <a:lnTo>
                  <a:pt x="1316024" y="258508"/>
                </a:lnTo>
                <a:lnTo>
                  <a:pt x="1310703" y="263182"/>
                </a:lnTo>
                <a:lnTo>
                  <a:pt x="1322133" y="276631"/>
                </a:lnTo>
                <a:lnTo>
                  <a:pt x="1333271" y="290398"/>
                </a:lnTo>
                <a:lnTo>
                  <a:pt x="1344079" y="304431"/>
                </a:lnTo>
                <a:lnTo>
                  <a:pt x="1354518" y="318655"/>
                </a:lnTo>
                <a:lnTo>
                  <a:pt x="1360271" y="314540"/>
                </a:lnTo>
                <a:close/>
              </a:path>
              <a:path w="1499870" h="1501775">
                <a:moveTo>
                  <a:pt x="1361719" y="1184617"/>
                </a:moveTo>
                <a:lnTo>
                  <a:pt x="1355966" y="1180503"/>
                </a:lnTo>
                <a:lnTo>
                  <a:pt x="1345552" y="1194777"/>
                </a:lnTo>
                <a:lnTo>
                  <a:pt x="1334782" y="1208849"/>
                </a:lnTo>
                <a:lnTo>
                  <a:pt x="1323682" y="1222667"/>
                </a:lnTo>
                <a:lnTo>
                  <a:pt x="1312303" y="1236179"/>
                </a:lnTo>
                <a:lnTo>
                  <a:pt x="1317675" y="1240802"/>
                </a:lnTo>
                <a:lnTo>
                  <a:pt x="1329143" y="1227175"/>
                </a:lnTo>
                <a:lnTo>
                  <a:pt x="1340345" y="1213231"/>
                </a:lnTo>
                <a:lnTo>
                  <a:pt x="1351216" y="1199032"/>
                </a:lnTo>
                <a:lnTo>
                  <a:pt x="1361719" y="1184617"/>
                </a:lnTo>
                <a:close/>
              </a:path>
              <a:path w="1499870" h="1501775">
                <a:moveTo>
                  <a:pt x="1390497" y="750582"/>
                </a:moveTo>
                <a:lnTo>
                  <a:pt x="1388745" y="702754"/>
                </a:lnTo>
                <a:lnTo>
                  <a:pt x="1383563" y="655891"/>
                </a:lnTo>
                <a:lnTo>
                  <a:pt x="1375067" y="610108"/>
                </a:lnTo>
                <a:lnTo>
                  <a:pt x="1363383" y="565518"/>
                </a:lnTo>
                <a:lnTo>
                  <a:pt x="1348651" y="522262"/>
                </a:lnTo>
                <a:lnTo>
                  <a:pt x="1330972" y="480441"/>
                </a:lnTo>
                <a:lnTo>
                  <a:pt x="1310487" y="440207"/>
                </a:lnTo>
                <a:lnTo>
                  <a:pt x="1287322" y="401675"/>
                </a:lnTo>
                <a:lnTo>
                  <a:pt x="1261579" y="364947"/>
                </a:lnTo>
                <a:lnTo>
                  <a:pt x="1233411" y="330187"/>
                </a:lnTo>
                <a:lnTo>
                  <a:pt x="1202918" y="297484"/>
                </a:lnTo>
                <a:lnTo>
                  <a:pt x="1170228" y="266966"/>
                </a:lnTo>
                <a:lnTo>
                  <a:pt x="1135481" y="238772"/>
                </a:lnTo>
                <a:lnTo>
                  <a:pt x="1098791" y="213029"/>
                </a:lnTo>
                <a:lnTo>
                  <a:pt x="1060272" y="189839"/>
                </a:lnTo>
                <a:lnTo>
                  <a:pt x="1020051" y="169341"/>
                </a:lnTo>
                <a:lnTo>
                  <a:pt x="978268" y="151663"/>
                </a:lnTo>
                <a:lnTo>
                  <a:pt x="935024" y="136918"/>
                </a:lnTo>
                <a:lnTo>
                  <a:pt x="890460" y="125234"/>
                </a:lnTo>
                <a:lnTo>
                  <a:pt x="844702" y="116738"/>
                </a:lnTo>
                <a:lnTo>
                  <a:pt x="797852" y="111544"/>
                </a:lnTo>
                <a:lnTo>
                  <a:pt x="750062" y="109791"/>
                </a:lnTo>
                <a:lnTo>
                  <a:pt x="702271" y="111544"/>
                </a:lnTo>
                <a:lnTo>
                  <a:pt x="655434" y="116738"/>
                </a:lnTo>
                <a:lnTo>
                  <a:pt x="609676" y="125234"/>
                </a:lnTo>
                <a:lnTo>
                  <a:pt x="565111" y="136918"/>
                </a:lnTo>
                <a:lnTo>
                  <a:pt x="521881" y="151663"/>
                </a:lnTo>
                <a:lnTo>
                  <a:pt x="480098" y="169341"/>
                </a:lnTo>
                <a:lnTo>
                  <a:pt x="439889" y="189839"/>
                </a:lnTo>
                <a:lnTo>
                  <a:pt x="401370" y="213029"/>
                </a:lnTo>
                <a:lnTo>
                  <a:pt x="364667" y="238772"/>
                </a:lnTo>
                <a:lnTo>
                  <a:pt x="329920" y="266966"/>
                </a:lnTo>
                <a:lnTo>
                  <a:pt x="297243" y="297484"/>
                </a:lnTo>
                <a:lnTo>
                  <a:pt x="266750" y="330187"/>
                </a:lnTo>
                <a:lnTo>
                  <a:pt x="238569" y="364947"/>
                </a:lnTo>
                <a:lnTo>
                  <a:pt x="212839" y="401675"/>
                </a:lnTo>
                <a:lnTo>
                  <a:pt x="189674" y="440207"/>
                </a:lnTo>
                <a:lnTo>
                  <a:pt x="169189" y="480441"/>
                </a:lnTo>
                <a:lnTo>
                  <a:pt x="151511" y="522262"/>
                </a:lnTo>
                <a:lnTo>
                  <a:pt x="136779" y="565518"/>
                </a:lnTo>
                <a:lnTo>
                  <a:pt x="125095" y="610108"/>
                </a:lnTo>
                <a:lnTo>
                  <a:pt x="116611" y="655891"/>
                </a:lnTo>
                <a:lnTo>
                  <a:pt x="111417" y="702754"/>
                </a:lnTo>
                <a:lnTo>
                  <a:pt x="109664" y="750582"/>
                </a:lnTo>
                <a:lnTo>
                  <a:pt x="111417" y="798398"/>
                </a:lnTo>
                <a:lnTo>
                  <a:pt x="116611" y="845273"/>
                </a:lnTo>
                <a:lnTo>
                  <a:pt x="125095" y="891070"/>
                </a:lnTo>
                <a:lnTo>
                  <a:pt x="136779" y="935659"/>
                </a:lnTo>
                <a:lnTo>
                  <a:pt x="151511" y="978916"/>
                </a:lnTo>
                <a:lnTo>
                  <a:pt x="169189" y="1020737"/>
                </a:lnTo>
                <a:lnTo>
                  <a:pt x="189674" y="1060970"/>
                </a:lnTo>
                <a:lnTo>
                  <a:pt x="212839" y="1099515"/>
                </a:lnTo>
                <a:lnTo>
                  <a:pt x="238569" y="1136230"/>
                </a:lnTo>
                <a:lnTo>
                  <a:pt x="266750" y="1171003"/>
                </a:lnTo>
                <a:lnTo>
                  <a:pt x="297243" y="1203706"/>
                </a:lnTo>
                <a:lnTo>
                  <a:pt x="329920" y="1234224"/>
                </a:lnTo>
                <a:lnTo>
                  <a:pt x="364667" y="1262418"/>
                </a:lnTo>
                <a:lnTo>
                  <a:pt x="401370" y="1288161"/>
                </a:lnTo>
                <a:lnTo>
                  <a:pt x="439889" y="1311351"/>
                </a:lnTo>
                <a:lnTo>
                  <a:pt x="480098" y="1331849"/>
                </a:lnTo>
                <a:lnTo>
                  <a:pt x="521881" y="1349527"/>
                </a:lnTo>
                <a:lnTo>
                  <a:pt x="565111" y="1364272"/>
                </a:lnTo>
                <a:lnTo>
                  <a:pt x="609676" y="1375956"/>
                </a:lnTo>
                <a:lnTo>
                  <a:pt x="655434" y="1384452"/>
                </a:lnTo>
                <a:lnTo>
                  <a:pt x="702271" y="1389646"/>
                </a:lnTo>
                <a:lnTo>
                  <a:pt x="750062" y="1391412"/>
                </a:lnTo>
                <a:lnTo>
                  <a:pt x="797852" y="1389646"/>
                </a:lnTo>
                <a:lnTo>
                  <a:pt x="844702" y="1384452"/>
                </a:lnTo>
                <a:lnTo>
                  <a:pt x="890460" y="1375956"/>
                </a:lnTo>
                <a:lnTo>
                  <a:pt x="935024" y="1364272"/>
                </a:lnTo>
                <a:lnTo>
                  <a:pt x="978268" y="1349527"/>
                </a:lnTo>
                <a:lnTo>
                  <a:pt x="1020051" y="1331849"/>
                </a:lnTo>
                <a:lnTo>
                  <a:pt x="1060272" y="1311351"/>
                </a:lnTo>
                <a:lnTo>
                  <a:pt x="1098791" y="1288161"/>
                </a:lnTo>
                <a:lnTo>
                  <a:pt x="1135481" y="1262418"/>
                </a:lnTo>
                <a:lnTo>
                  <a:pt x="1170228" y="1234224"/>
                </a:lnTo>
                <a:lnTo>
                  <a:pt x="1202918" y="1203706"/>
                </a:lnTo>
                <a:lnTo>
                  <a:pt x="1233411" y="1171003"/>
                </a:lnTo>
                <a:lnTo>
                  <a:pt x="1261579" y="1136230"/>
                </a:lnTo>
                <a:lnTo>
                  <a:pt x="1287322" y="1099515"/>
                </a:lnTo>
                <a:lnTo>
                  <a:pt x="1310487" y="1060970"/>
                </a:lnTo>
                <a:lnTo>
                  <a:pt x="1330972" y="1020737"/>
                </a:lnTo>
                <a:lnTo>
                  <a:pt x="1348651" y="978916"/>
                </a:lnTo>
                <a:lnTo>
                  <a:pt x="1363383" y="935659"/>
                </a:lnTo>
                <a:lnTo>
                  <a:pt x="1375067" y="891070"/>
                </a:lnTo>
                <a:lnTo>
                  <a:pt x="1383563" y="845273"/>
                </a:lnTo>
                <a:lnTo>
                  <a:pt x="1388745" y="798398"/>
                </a:lnTo>
                <a:lnTo>
                  <a:pt x="1390497" y="750582"/>
                </a:lnTo>
                <a:close/>
              </a:path>
              <a:path w="1499870" h="1501775">
                <a:moveTo>
                  <a:pt x="1431886" y="437845"/>
                </a:moveTo>
                <a:lnTo>
                  <a:pt x="1424254" y="421728"/>
                </a:lnTo>
                <a:lnTo>
                  <a:pt x="1416202" y="405765"/>
                </a:lnTo>
                <a:lnTo>
                  <a:pt x="1407782" y="390004"/>
                </a:lnTo>
                <a:lnTo>
                  <a:pt x="1398993" y="374484"/>
                </a:lnTo>
                <a:lnTo>
                  <a:pt x="1392885" y="378053"/>
                </a:lnTo>
                <a:lnTo>
                  <a:pt x="1401597" y="393420"/>
                </a:lnTo>
                <a:lnTo>
                  <a:pt x="1409941" y="409028"/>
                </a:lnTo>
                <a:lnTo>
                  <a:pt x="1417916" y="424840"/>
                </a:lnTo>
                <a:lnTo>
                  <a:pt x="1425486" y="440817"/>
                </a:lnTo>
                <a:lnTo>
                  <a:pt x="1431886" y="437845"/>
                </a:lnTo>
                <a:close/>
              </a:path>
              <a:path w="1499870" h="1501775">
                <a:moveTo>
                  <a:pt x="1432941" y="1061085"/>
                </a:moveTo>
                <a:lnTo>
                  <a:pt x="1426527" y="1058138"/>
                </a:lnTo>
                <a:lnTo>
                  <a:pt x="1419009" y="1074115"/>
                </a:lnTo>
                <a:lnTo>
                  <a:pt x="1411084" y="1089939"/>
                </a:lnTo>
                <a:lnTo>
                  <a:pt x="1402791" y="1105585"/>
                </a:lnTo>
                <a:lnTo>
                  <a:pt x="1394142" y="1120990"/>
                </a:lnTo>
                <a:lnTo>
                  <a:pt x="1400251" y="1124546"/>
                </a:lnTo>
                <a:lnTo>
                  <a:pt x="1408988" y="1109002"/>
                </a:lnTo>
                <a:lnTo>
                  <a:pt x="1417358" y="1093216"/>
                </a:lnTo>
                <a:lnTo>
                  <a:pt x="1425359" y="1077214"/>
                </a:lnTo>
                <a:lnTo>
                  <a:pt x="1432941" y="1061085"/>
                </a:lnTo>
                <a:close/>
              </a:path>
              <a:path w="1499870" h="1501775">
                <a:moveTo>
                  <a:pt x="1478838" y="572503"/>
                </a:moveTo>
                <a:lnTo>
                  <a:pt x="1474393" y="555231"/>
                </a:lnTo>
                <a:lnTo>
                  <a:pt x="1469529" y="538035"/>
                </a:lnTo>
                <a:lnTo>
                  <a:pt x="1464246" y="520954"/>
                </a:lnTo>
                <a:lnTo>
                  <a:pt x="1458595" y="504050"/>
                </a:lnTo>
                <a:lnTo>
                  <a:pt x="1451902" y="506361"/>
                </a:lnTo>
                <a:lnTo>
                  <a:pt x="1457515" y="523113"/>
                </a:lnTo>
                <a:lnTo>
                  <a:pt x="1462747" y="540029"/>
                </a:lnTo>
                <a:lnTo>
                  <a:pt x="1467561" y="557072"/>
                </a:lnTo>
                <a:lnTo>
                  <a:pt x="1471942" y="574192"/>
                </a:lnTo>
                <a:lnTo>
                  <a:pt x="1478838" y="572503"/>
                </a:lnTo>
                <a:close/>
              </a:path>
              <a:path w="1499870" h="1501775">
                <a:moveTo>
                  <a:pt x="1479423" y="926223"/>
                </a:moveTo>
                <a:lnTo>
                  <a:pt x="1472539" y="924572"/>
                </a:lnTo>
                <a:lnTo>
                  <a:pt x="1468208" y="941692"/>
                </a:lnTo>
                <a:lnTo>
                  <a:pt x="1463446" y="958761"/>
                </a:lnTo>
                <a:lnTo>
                  <a:pt x="1458277" y="975690"/>
                </a:lnTo>
                <a:lnTo>
                  <a:pt x="1452714" y="992441"/>
                </a:lnTo>
                <a:lnTo>
                  <a:pt x="1459420" y="994752"/>
                </a:lnTo>
                <a:lnTo>
                  <a:pt x="1465021" y="977836"/>
                </a:lnTo>
                <a:lnTo>
                  <a:pt x="1470228" y="960729"/>
                </a:lnTo>
                <a:lnTo>
                  <a:pt x="1475041" y="943508"/>
                </a:lnTo>
                <a:lnTo>
                  <a:pt x="1479423" y="926223"/>
                </a:lnTo>
                <a:close/>
              </a:path>
              <a:path w="1499870" h="1501775">
                <a:moveTo>
                  <a:pt x="1499273" y="713625"/>
                </a:moveTo>
                <a:lnTo>
                  <a:pt x="1498219" y="696328"/>
                </a:lnTo>
                <a:lnTo>
                  <a:pt x="1496733" y="678662"/>
                </a:lnTo>
                <a:lnTo>
                  <a:pt x="1496669" y="677976"/>
                </a:lnTo>
                <a:lnTo>
                  <a:pt x="1494840" y="661060"/>
                </a:lnTo>
                <a:lnTo>
                  <a:pt x="1494751" y="660222"/>
                </a:lnTo>
                <a:lnTo>
                  <a:pt x="1492427" y="642594"/>
                </a:lnTo>
                <a:lnTo>
                  <a:pt x="1485417" y="643572"/>
                </a:lnTo>
                <a:lnTo>
                  <a:pt x="1487627" y="660222"/>
                </a:lnTo>
                <a:lnTo>
                  <a:pt x="1487741" y="661060"/>
                </a:lnTo>
                <a:lnTo>
                  <a:pt x="1489570" y="677976"/>
                </a:lnTo>
                <a:lnTo>
                  <a:pt x="1489646" y="678662"/>
                </a:lnTo>
                <a:lnTo>
                  <a:pt x="1491081" y="695807"/>
                </a:lnTo>
                <a:lnTo>
                  <a:pt x="1492173" y="713625"/>
                </a:lnTo>
                <a:lnTo>
                  <a:pt x="1492186" y="713981"/>
                </a:lnTo>
                <a:lnTo>
                  <a:pt x="1499273" y="713625"/>
                </a:lnTo>
                <a:close/>
              </a:path>
              <a:path w="1499870" h="1501775">
                <a:moveTo>
                  <a:pt x="1499400" y="785012"/>
                </a:moveTo>
                <a:lnTo>
                  <a:pt x="1492313" y="784707"/>
                </a:lnTo>
                <a:lnTo>
                  <a:pt x="1491297" y="802347"/>
                </a:lnTo>
                <a:lnTo>
                  <a:pt x="1489875" y="820013"/>
                </a:lnTo>
                <a:lnTo>
                  <a:pt x="1488033" y="837615"/>
                </a:lnTo>
                <a:lnTo>
                  <a:pt x="1485773" y="855103"/>
                </a:lnTo>
                <a:lnTo>
                  <a:pt x="1492783" y="856094"/>
                </a:lnTo>
                <a:lnTo>
                  <a:pt x="1495056" y="838441"/>
                </a:lnTo>
                <a:lnTo>
                  <a:pt x="1496923" y="820674"/>
                </a:lnTo>
                <a:lnTo>
                  <a:pt x="1498371" y="802843"/>
                </a:lnTo>
                <a:lnTo>
                  <a:pt x="1499400" y="785012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37796" y="4580385"/>
            <a:ext cx="141510" cy="141596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5384038" y="4661661"/>
            <a:ext cx="0" cy="579755"/>
          </a:xfrm>
          <a:custGeom>
            <a:avLst/>
            <a:gdLst/>
            <a:ahLst/>
            <a:cxnLst/>
            <a:rect l="l" t="t" r="r" b="b"/>
            <a:pathLst>
              <a:path w="0" h="579754">
                <a:moveTo>
                  <a:pt x="0" y="579627"/>
                </a:moveTo>
                <a:lnTo>
                  <a:pt x="0" y="0"/>
                </a:lnTo>
              </a:path>
            </a:pathLst>
          </a:custGeom>
          <a:ln w="19050">
            <a:solidFill>
              <a:srgbClr val="FF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638146" y="2696880"/>
            <a:ext cx="1499870" cy="1501140"/>
          </a:xfrm>
          <a:custGeom>
            <a:avLst/>
            <a:gdLst/>
            <a:ahLst/>
            <a:cxnLst/>
            <a:rect l="l" t="t" r="r" b="b"/>
            <a:pathLst>
              <a:path w="1499870" h="1501139">
                <a:moveTo>
                  <a:pt x="679580" y="1490724"/>
                </a:moveTo>
                <a:lnTo>
                  <a:pt x="732304" y="1500933"/>
                </a:lnTo>
                <a:lnTo>
                  <a:pt x="751863" y="1501145"/>
                </a:lnTo>
                <a:lnTo>
                  <a:pt x="751823" y="1494054"/>
                </a:lnTo>
                <a:lnTo>
                  <a:pt x="750179" y="1494054"/>
                </a:lnTo>
                <a:lnTo>
                  <a:pt x="732480" y="1493848"/>
                </a:lnTo>
                <a:lnTo>
                  <a:pt x="714777" y="1493226"/>
                </a:lnTo>
                <a:lnTo>
                  <a:pt x="697125" y="1492186"/>
                </a:lnTo>
                <a:lnTo>
                  <a:pt x="679580" y="1490724"/>
                </a:lnTo>
                <a:close/>
              </a:path>
              <a:path w="1499870" h="1501139">
                <a:moveTo>
                  <a:pt x="892316" y="1480419"/>
                </a:moveTo>
                <a:lnTo>
                  <a:pt x="874985" y="1483575"/>
                </a:lnTo>
                <a:lnTo>
                  <a:pt x="857511" y="1486331"/>
                </a:lnTo>
                <a:lnTo>
                  <a:pt x="839956" y="1488667"/>
                </a:lnTo>
                <a:lnTo>
                  <a:pt x="822383" y="1490567"/>
                </a:lnTo>
                <a:lnTo>
                  <a:pt x="823088" y="1497619"/>
                </a:lnTo>
                <a:lnTo>
                  <a:pt x="840809" y="1495696"/>
                </a:lnTo>
                <a:lnTo>
                  <a:pt x="858519" y="1493339"/>
                </a:lnTo>
                <a:lnTo>
                  <a:pt x="876094" y="1490567"/>
                </a:lnTo>
                <a:lnTo>
                  <a:pt x="893686" y="1487354"/>
                </a:lnTo>
                <a:lnTo>
                  <a:pt x="892316" y="1480419"/>
                </a:lnTo>
                <a:close/>
              </a:path>
              <a:path w="1499870" h="1501139">
                <a:moveTo>
                  <a:pt x="540928" y="1464081"/>
                </a:moveTo>
                <a:lnTo>
                  <a:pt x="590828" y="1484099"/>
                </a:lnTo>
                <a:lnTo>
                  <a:pt x="608277" y="1487668"/>
                </a:lnTo>
                <a:lnTo>
                  <a:pt x="609608" y="1480733"/>
                </a:lnTo>
                <a:lnTo>
                  <a:pt x="592313" y="1477194"/>
                </a:lnTo>
                <a:lnTo>
                  <a:pt x="575063" y="1473230"/>
                </a:lnTo>
                <a:lnTo>
                  <a:pt x="557915" y="1468854"/>
                </a:lnTo>
                <a:lnTo>
                  <a:pt x="540928" y="1464081"/>
                </a:lnTo>
                <a:close/>
              </a:path>
              <a:path w="1499870" h="1501139">
                <a:moveTo>
                  <a:pt x="1027679" y="1440260"/>
                </a:moveTo>
                <a:lnTo>
                  <a:pt x="1011235" y="1446685"/>
                </a:lnTo>
                <a:lnTo>
                  <a:pt x="994597" y="1452729"/>
                </a:lnTo>
                <a:lnTo>
                  <a:pt x="977819" y="1458376"/>
                </a:lnTo>
                <a:lnTo>
                  <a:pt x="960957" y="1463611"/>
                </a:lnTo>
                <a:lnTo>
                  <a:pt x="962993" y="1470389"/>
                </a:lnTo>
                <a:lnTo>
                  <a:pt x="980008" y="1465118"/>
                </a:lnTo>
                <a:lnTo>
                  <a:pt x="996946" y="1459424"/>
                </a:lnTo>
                <a:lnTo>
                  <a:pt x="1013745" y="1453326"/>
                </a:lnTo>
                <a:lnTo>
                  <a:pt x="1030342" y="1446842"/>
                </a:lnTo>
                <a:lnTo>
                  <a:pt x="1027679" y="1440260"/>
                </a:lnTo>
                <a:close/>
              </a:path>
              <a:path w="1499870" h="1501139">
                <a:moveTo>
                  <a:pt x="409872" y="1411423"/>
                </a:moveTo>
                <a:lnTo>
                  <a:pt x="455068" y="1440618"/>
                </a:lnTo>
                <a:lnTo>
                  <a:pt x="471504" y="1447469"/>
                </a:lnTo>
                <a:lnTo>
                  <a:pt x="474167" y="1440886"/>
                </a:lnTo>
                <a:lnTo>
                  <a:pt x="457871" y="1434117"/>
                </a:lnTo>
                <a:lnTo>
                  <a:pt x="441682" y="1426933"/>
                </a:lnTo>
                <a:lnTo>
                  <a:pt x="425661" y="1419360"/>
                </a:lnTo>
                <a:lnTo>
                  <a:pt x="409872" y="1411423"/>
                </a:lnTo>
                <a:close/>
              </a:path>
              <a:path w="1499870" h="1501139">
                <a:moveTo>
                  <a:pt x="1152940" y="1375103"/>
                </a:moveTo>
                <a:lnTo>
                  <a:pt x="1138016" y="1384524"/>
                </a:lnTo>
                <a:lnTo>
                  <a:pt x="1122824" y="1393611"/>
                </a:lnTo>
                <a:lnTo>
                  <a:pt x="1107419" y="1402338"/>
                </a:lnTo>
                <a:lnTo>
                  <a:pt x="1091856" y="1410679"/>
                </a:lnTo>
                <a:lnTo>
                  <a:pt x="1095106" y="1416948"/>
                </a:lnTo>
                <a:lnTo>
                  <a:pt x="1110816" y="1408540"/>
                </a:lnTo>
                <a:lnTo>
                  <a:pt x="1126367" y="1399733"/>
                </a:lnTo>
                <a:lnTo>
                  <a:pt x="1141706" y="1390551"/>
                </a:lnTo>
                <a:lnTo>
                  <a:pt x="1156777" y="1381019"/>
                </a:lnTo>
                <a:lnTo>
                  <a:pt x="1152940" y="1375103"/>
                </a:lnTo>
                <a:close/>
              </a:path>
              <a:path w="1499870" h="1501139">
                <a:moveTo>
                  <a:pt x="291190" y="1334904"/>
                </a:moveTo>
                <a:lnTo>
                  <a:pt x="330029" y="1372083"/>
                </a:lnTo>
                <a:lnTo>
                  <a:pt x="344873" y="1381920"/>
                </a:lnTo>
                <a:lnTo>
                  <a:pt x="348710" y="1375965"/>
                </a:lnTo>
                <a:lnTo>
                  <a:pt x="333991" y="1366221"/>
                </a:lnTo>
                <a:lnTo>
                  <a:pt x="319465" y="1356111"/>
                </a:lnTo>
                <a:lnTo>
                  <a:pt x="305183" y="1345662"/>
                </a:lnTo>
                <a:lnTo>
                  <a:pt x="291190" y="1334904"/>
                </a:lnTo>
                <a:close/>
              </a:path>
              <a:path w="1499870" h="1501139">
                <a:moveTo>
                  <a:pt x="1263674" y="1287418"/>
                </a:moveTo>
                <a:lnTo>
                  <a:pt x="1250782" y="1299489"/>
                </a:lnTo>
                <a:lnTo>
                  <a:pt x="1237571" y="1311284"/>
                </a:lnTo>
                <a:lnTo>
                  <a:pt x="1224088" y="1322763"/>
                </a:lnTo>
                <a:lnTo>
                  <a:pt x="1210382" y="1333886"/>
                </a:lnTo>
                <a:lnTo>
                  <a:pt x="1214767" y="1339449"/>
                </a:lnTo>
                <a:lnTo>
                  <a:pt x="1228614" y="1328193"/>
                </a:lnTo>
                <a:lnTo>
                  <a:pt x="1242226" y="1316612"/>
                </a:lnTo>
                <a:lnTo>
                  <a:pt x="1255558" y="1304716"/>
                </a:lnTo>
                <a:lnTo>
                  <a:pt x="1268568" y="1292551"/>
                </a:lnTo>
                <a:lnTo>
                  <a:pt x="1263674" y="1287418"/>
                </a:lnTo>
                <a:close/>
              </a:path>
              <a:path w="1499870" h="1501139">
                <a:moveTo>
                  <a:pt x="188992" y="1237385"/>
                </a:moveTo>
                <a:lnTo>
                  <a:pt x="220140" y="1281227"/>
                </a:lnTo>
                <a:lnTo>
                  <a:pt x="232886" y="1293687"/>
                </a:lnTo>
                <a:lnTo>
                  <a:pt x="237781" y="1288554"/>
                </a:lnTo>
                <a:lnTo>
                  <a:pt x="225152" y="1276212"/>
                </a:lnTo>
                <a:lnTo>
                  <a:pt x="212784" y="1263543"/>
                </a:lnTo>
                <a:lnTo>
                  <a:pt x="200717" y="1250587"/>
                </a:lnTo>
                <a:lnTo>
                  <a:pt x="188992" y="1237385"/>
                </a:lnTo>
                <a:close/>
              </a:path>
              <a:path w="1499870" h="1501139">
                <a:moveTo>
                  <a:pt x="1356043" y="1180496"/>
                </a:moveTo>
                <a:lnTo>
                  <a:pt x="1345631" y="1194776"/>
                </a:lnTo>
                <a:lnTo>
                  <a:pt x="1334860" y="1208847"/>
                </a:lnTo>
                <a:lnTo>
                  <a:pt x="1323765" y="1222661"/>
                </a:lnTo>
                <a:lnTo>
                  <a:pt x="1312384" y="1236171"/>
                </a:lnTo>
                <a:lnTo>
                  <a:pt x="1317748" y="1240794"/>
                </a:lnTo>
                <a:lnTo>
                  <a:pt x="1329224" y="1227167"/>
                </a:lnTo>
                <a:lnTo>
                  <a:pt x="1340420" y="1213231"/>
                </a:lnTo>
                <a:lnTo>
                  <a:pt x="1351293" y="1199030"/>
                </a:lnTo>
                <a:lnTo>
                  <a:pt x="1361799" y="1184610"/>
                </a:lnTo>
                <a:lnTo>
                  <a:pt x="1356043" y="1180496"/>
                </a:lnTo>
                <a:close/>
              </a:path>
              <a:path w="1499870" h="1501139">
                <a:moveTo>
                  <a:pt x="106881" y="1122431"/>
                </a:moveTo>
                <a:lnTo>
                  <a:pt x="129268" y="1171335"/>
                </a:lnTo>
                <a:lnTo>
                  <a:pt x="139459" y="1185981"/>
                </a:lnTo>
                <a:lnTo>
                  <a:pt x="145215" y="1181828"/>
                </a:lnTo>
                <a:lnTo>
                  <a:pt x="135118" y="1167335"/>
                </a:lnTo>
                <a:lnTo>
                  <a:pt x="125343" y="1152570"/>
                </a:lnTo>
                <a:lnTo>
                  <a:pt x="115922" y="1137585"/>
                </a:lnTo>
                <a:lnTo>
                  <a:pt x="106881" y="1122431"/>
                </a:lnTo>
                <a:close/>
              </a:path>
              <a:path w="1499870" h="1501139">
                <a:moveTo>
                  <a:pt x="1426603" y="1058136"/>
                </a:moveTo>
                <a:lnTo>
                  <a:pt x="1419082" y="1074105"/>
                </a:lnTo>
                <a:lnTo>
                  <a:pt x="1411160" y="1089941"/>
                </a:lnTo>
                <a:lnTo>
                  <a:pt x="1402865" y="1105586"/>
                </a:lnTo>
                <a:lnTo>
                  <a:pt x="1394220" y="1120981"/>
                </a:lnTo>
                <a:lnTo>
                  <a:pt x="1400329" y="1124547"/>
                </a:lnTo>
                <a:lnTo>
                  <a:pt x="1409061" y="1109004"/>
                </a:lnTo>
                <a:lnTo>
                  <a:pt x="1417440" y="1093207"/>
                </a:lnTo>
                <a:lnTo>
                  <a:pt x="1425438" y="1077213"/>
                </a:lnTo>
                <a:lnTo>
                  <a:pt x="1433024" y="1061075"/>
                </a:lnTo>
                <a:lnTo>
                  <a:pt x="1426603" y="1058136"/>
                </a:lnTo>
                <a:close/>
              </a:path>
              <a:path w="1499870" h="1501139">
                <a:moveTo>
                  <a:pt x="48030" y="994037"/>
                </a:moveTo>
                <a:lnTo>
                  <a:pt x="41334" y="996349"/>
                </a:lnTo>
                <a:lnTo>
                  <a:pt x="47372" y="1013103"/>
                </a:lnTo>
                <a:lnTo>
                  <a:pt x="53839" y="1029765"/>
                </a:lnTo>
                <a:lnTo>
                  <a:pt x="60711" y="1046272"/>
                </a:lnTo>
                <a:lnTo>
                  <a:pt x="67960" y="1062563"/>
                </a:lnTo>
                <a:lnTo>
                  <a:pt x="74382" y="1059625"/>
                </a:lnTo>
                <a:lnTo>
                  <a:pt x="67214" y="1043487"/>
                </a:lnTo>
                <a:lnTo>
                  <a:pt x="60413" y="1027140"/>
                </a:lnTo>
                <a:lnTo>
                  <a:pt x="54008" y="1010638"/>
                </a:lnTo>
                <a:lnTo>
                  <a:pt x="48030" y="994037"/>
                </a:lnTo>
                <a:close/>
              </a:path>
              <a:path w="1499870" h="1501139">
                <a:moveTo>
                  <a:pt x="1472611" y="924571"/>
                </a:moveTo>
                <a:lnTo>
                  <a:pt x="1468282" y="941692"/>
                </a:lnTo>
                <a:lnTo>
                  <a:pt x="1463527" y="958751"/>
                </a:lnTo>
                <a:lnTo>
                  <a:pt x="1458361" y="975685"/>
                </a:lnTo>
                <a:lnTo>
                  <a:pt x="1452798" y="992431"/>
                </a:lnTo>
                <a:lnTo>
                  <a:pt x="1459494" y="994743"/>
                </a:lnTo>
                <a:lnTo>
                  <a:pt x="1465093" y="977826"/>
                </a:lnTo>
                <a:lnTo>
                  <a:pt x="1470306" y="960730"/>
                </a:lnTo>
                <a:lnTo>
                  <a:pt x="1475115" y="943508"/>
                </a:lnTo>
                <a:lnTo>
                  <a:pt x="1479503" y="926217"/>
                </a:lnTo>
                <a:lnTo>
                  <a:pt x="1472611" y="924571"/>
                </a:lnTo>
                <a:close/>
              </a:path>
              <a:path w="1499870" h="1501139">
                <a:moveTo>
                  <a:pt x="14668" y="856750"/>
                </a:moveTo>
                <a:lnTo>
                  <a:pt x="7659" y="857769"/>
                </a:lnTo>
                <a:lnTo>
                  <a:pt x="10403" y="875382"/>
                </a:lnTo>
                <a:lnTo>
                  <a:pt x="13577" y="892977"/>
                </a:lnTo>
                <a:lnTo>
                  <a:pt x="17169" y="910491"/>
                </a:lnTo>
                <a:lnTo>
                  <a:pt x="21168" y="927862"/>
                </a:lnTo>
                <a:lnTo>
                  <a:pt x="28060" y="926178"/>
                </a:lnTo>
                <a:lnTo>
                  <a:pt x="24090" y="908982"/>
                </a:lnTo>
                <a:lnTo>
                  <a:pt x="20527" y="891640"/>
                </a:lnTo>
                <a:lnTo>
                  <a:pt x="17383" y="874210"/>
                </a:lnTo>
                <a:lnTo>
                  <a:pt x="14668" y="856750"/>
                </a:lnTo>
                <a:close/>
              </a:path>
              <a:path w="1499870" h="1501139">
                <a:moveTo>
                  <a:pt x="1492385" y="784698"/>
                </a:moveTo>
                <a:lnTo>
                  <a:pt x="1491380" y="802350"/>
                </a:lnTo>
                <a:lnTo>
                  <a:pt x="1489952" y="820005"/>
                </a:lnTo>
                <a:lnTo>
                  <a:pt x="1488107" y="837608"/>
                </a:lnTo>
                <a:lnTo>
                  <a:pt x="1485846" y="855105"/>
                </a:lnTo>
                <a:lnTo>
                  <a:pt x="1492855" y="856085"/>
                </a:lnTo>
                <a:lnTo>
                  <a:pt x="1495139" y="838434"/>
                </a:lnTo>
                <a:lnTo>
                  <a:pt x="1497001" y="820666"/>
                </a:lnTo>
                <a:lnTo>
                  <a:pt x="1498444" y="802839"/>
                </a:lnTo>
                <a:lnTo>
                  <a:pt x="1499472" y="785012"/>
                </a:lnTo>
                <a:lnTo>
                  <a:pt x="1492385" y="784698"/>
                </a:lnTo>
                <a:close/>
              </a:path>
              <a:path w="1499870" h="1501139">
                <a:moveTo>
                  <a:pt x="846" y="715310"/>
                </a:moveTo>
                <a:lnTo>
                  <a:pt x="486" y="724098"/>
                </a:lnTo>
                <a:lnTo>
                  <a:pt x="230" y="732927"/>
                </a:lnTo>
                <a:lnTo>
                  <a:pt x="75" y="741844"/>
                </a:lnTo>
                <a:lnTo>
                  <a:pt x="98" y="759611"/>
                </a:lnTo>
                <a:lnTo>
                  <a:pt x="261" y="768487"/>
                </a:lnTo>
                <a:lnTo>
                  <a:pt x="517" y="777438"/>
                </a:lnTo>
                <a:lnTo>
                  <a:pt x="871" y="786344"/>
                </a:lnTo>
                <a:lnTo>
                  <a:pt x="885" y="786696"/>
                </a:lnTo>
                <a:lnTo>
                  <a:pt x="0" y="786696"/>
                </a:lnTo>
                <a:lnTo>
                  <a:pt x="7973" y="786344"/>
                </a:lnTo>
                <a:lnTo>
                  <a:pt x="7618" y="777702"/>
                </a:lnTo>
                <a:lnTo>
                  <a:pt x="7342" y="768664"/>
                </a:lnTo>
                <a:lnTo>
                  <a:pt x="7170" y="759611"/>
                </a:lnTo>
                <a:lnTo>
                  <a:pt x="7163" y="741844"/>
                </a:lnTo>
                <a:lnTo>
                  <a:pt x="7317" y="733083"/>
                </a:lnTo>
                <a:lnTo>
                  <a:pt x="7574" y="724330"/>
                </a:lnTo>
                <a:lnTo>
                  <a:pt x="7934" y="715624"/>
                </a:lnTo>
                <a:lnTo>
                  <a:pt x="846" y="715310"/>
                </a:lnTo>
                <a:close/>
              </a:path>
              <a:path w="1499870" h="1501139">
                <a:moveTo>
                  <a:pt x="1492502" y="642592"/>
                </a:moveTo>
                <a:lnTo>
                  <a:pt x="1485494" y="643572"/>
                </a:lnTo>
                <a:lnTo>
                  <a:pt x="1487703" y="660220"/>
                </a:lnTo>
                <a:lnTo>
                  <a:pt x="1487813" y="661052"/>
                </a:lnTo>
                <a:lnTo>
                  <a:pt x="1492246" y="713626"/>
                </a:lnTo>
                <a:lnTo>
                  <a:pt x="1492268" y="713978"/>
                </a:lnTo>
                <a:lnTo>
                  <a:pt x="1499355" y="713626"/>
                </a:lnTo>
                <a:lnTo>
                  <a:pt x="1494919" y="661052"/>
                </a:lnTo>
                <a:lnTo>
                  <a:pt x="1494829" y="660220"/>
                </a:lnTo>
                <a:lnTo>
                  <a:pt x="1492502" y="642592"/>
                </a:lnTo>
                <a:close/>
              </a:path>
              <a:path w="1499870" h="1501139">
                <a:moveTo>
                  <a:pt x="20973" y="574105"/>
                </a:moveTo>
                <a:lnTo>
                  <a:pt x="17002" y="591499"/>
                </a:lnTo>
                <a:lnTo>
                  <a:pt x="13435" y="609025"/>
                </a:lnTo>
                <a:lnTo>
                  <a:pt x="10279" y="626624"/>
                </a:lnTo>
                <a:lnTo>
                  <a:pt x="7542" y="644238"/>
                </a:lnTo>
                <a:lnTo>
                  <a:pt x="14551" y="645217"/>
                </a:lnTo>
                <a:lnTo>
                  <a:pt x="17259" y="627774"/>
                </a:lnTo>
                <a:lnTo>
                  <a:pt x="20385" y="610342"/>
                </a:lnTo>
                <a:lnTo>
                  <a:pt x="23923" y="592991"/>
                </a:lnTo>
                <a:lnTo>
                  <a:pt x="27864" y="575790"/>
                </a:lnTo>
                <a:lnTo>
                  <a:pt x="20973" y="574105"/>
                </a:lnTo>
                <a:close/>
              </a:path>
              <a:path w="1499870" h="1501139">
                <a:moveTo>
                  <a:pt x="1458671" y="504051"/>
                </a:moveTo>
                <a:lnTo>
                  <a:pt x="1451976" y="506363"/>
                </a:lnTo>
                <a:lnTo>
                  <a:pt x="1457597" y="523103"/>
                </a:lnTo>
                <a:lnTo>
                  <a:pt x="1462822" y="540024"/>
                </a:lnTo>
                <a:lnTo>
                  <a:pt x="1467636" y="557069"/>
                </a:lnTo>
                <a:lnTo>
                  <a:pt x="1472024" y="574184"/>
                </a:lnTo>
                <a:lnTo>
                  <a:pt x="1478915" y="572499"/>
                </a:lnTo>
                <a:lnTo>
                  <a:pt x="1474469" y="555231"/>
                </a:lnTo>
                <a:lnTo>
                  <a:pt x="1469601" y="538026"/>
                </a:lnTo>
                <a:lnTo>
                  <a:pt x="1464329" y="520945"/>
                </a:lnTo>
                <a:lnTo>
                  <a:pt x="1458671" y="504051"/>
                </a:lnTo>
                <a:close/>
              </a:path>
              <a:path w="1499870" h="1501139">
                <a:moveTo>
                  <a:pt x="67608" y="439365"/>
                </a:moveTo>
                <a:lnTo>
                  <a:pt x="60387" y="455657"/>
                </a:lnTo>
                <a:lnTo>
                  <a:pt x="53541" y="472168"/>
                </a:lnTo>
                <a:lnTo>
                  <a:pt x="47091" y="488842"/>
                </a:lnTo>
                <a:lnTo>
                  <a:pt x="41060" y="505618"/>
                </a:lnTo>
                <a:lnTo>
                  <a:pt x="47755" y="507930"/>
                </a:lnTo>
                <a:lnTo>
                  <a:pt x="53727" y="491323"/>
                </a:lnTo>
                <a:lnTo>
                  <a:pt x="60114" y="474808"/>
                </a:lnTo>
                <a:lnTo>
                  <a:pt x="66890" y="458447"/>
                </a:lnTo>
                <a:lnTo>
                  <a:pt x="74029" y="442303"/>
                </a:lnTo>
                <a:lnTo>
                  <a:pt x="67608" y="439365"/>
                </a:lnTo>
                <a:close/>
              </a:path>
              <a:path w="1499870" h="1501139">
                <a:moveTo>
                  <a:pt x="1399076" y="374483"/>
                </a:moveTo>
                <a:lnTo>
                  <a:pt x="1392967" y="378048"/>
                </a:lnTo>
                <a:lnTo>
                  <a:pt x="1401670" y="393414"/>
                </a:lnTo>
                <a:lnTo>
                  <a:pt x="1410020" y="409030"/>
                </a:lnTo>
                <a:lnTo>
                  <a:pt x="1417988" y="424837"/>
                </a:lnTo>
                <a:lnTo>
                  <a:pt x="1425564" y="440815"/>
                </a:lnTo>
                <a:lnTo>
                  <a:pt x="1431967" y="437837"/>
                </a:lnTo>
                <a:lnTo>
                  <a:pt x="1424328" y="421729"/>
                </a:lnTo>
                <a:lnTo>
                  <a:pt x="1416285" y="405763"/>
                </a:lnTo>
                <a:lnTo>
                  <a:pt x="1407860" y="389996"/>
                </a:lnTo>
                <a:lnTo>
                  <a:pt x="1399076" y="374483"/>
                </a:lnTo>
                <a:close/>
              </a:path>
              <a:path w="1499870" h="1501139">
                <a:moveTo>
                  <a:pt x="138989" y="315869"/>
                </a:moveTo>
                <a:lnTo>
                  <a:pt x="128811" y="330515"/>
                </a:lnTo>
                <a:lnTo>
                  <a:pt x="118966" y="345440"/>
                </a:lnTo>
                <a:lnTo>
                  <a:pt x="109481" y="360586"/>
                </a:lnTo>
                <a:lnTo>
                  <a:pt x="100381" y="375893"/>
                </a:lnTo>
                <a:lnTo>
                  <a:pt x="106490" y="379459"/>
                </a:lnTo>
                <a:lnTo>
                  <a:pt x="115507" y="364276"/>
                </a:lnTo>
                <a:lnTo>
                  <a:pt x="124913" y="349265"/>
                </a:lnTo>
                <a:lnTo>
                  <a:pt x="134671" y="334483"/>
                </a:lnTo>
                <a:lnTo>
                  <a:pt x="144745" y="319983"/>
                </a:lnTo>
                <a:lnTo>
                  <a:pt x="138989" y="315869"/>
                </a:lnTo>
                <a:close/>
              </a:path>
              <a:path w="1499870" h="1501139">
                <a:moveTo>
                  <a:pt x="1316104" y="258510"/>
                </a:moveTo>
                <a:lnTo>
                  <a:pt x="1310778" y="263172"/>
                </a:lnTo>
                <a:lnTo>
                  <a:pt x="1322211" y="276629"/>
                </a:lnTo>
                <a:lnTo>
                  <a:pt x="1333347" y="290398"/>
                </a:lnTo>
                <a:lnTo>
                  <a:pt x="1344152" y="304423"/>
                </a:lnTo>
                <a:lnTo>
                  <a:pt x="1354594" y="318651"/>
                </a:lnTo>
                <a:lnTo>
                  <a:pt x="1360350" y="314537"/>
                </a:lnTo>
                <a:lnTo>
                  <a:pt x="1349813" y="300169"/>
                </a:lnTo>
                <a:lnTo>
                  <a:pt x="1338902" y="286009"/>
                </a:lnTo>
                <a:lnTo>
                  <a:pt x="1327654" y="272107"/>
                </a:lnTo>
                <a:lnTo>
                  <a:pt x="1316104" y="258510"/>
                </a:lnTo>
                <a:close/>
              </a:path>
              <a:path w="1499870" h="1501139">
                <a:moveTo>
                  <a:pt x="232338" y="208046"/>
                </a:moveTo>
                <a:lnTo>
                  <a:pt x="219592" y="220512"/>
                </a:lnTo>
                <a:lnTo>
                  <a:pt x="207111" y="233317"/>
                </a:lnTo>
                <a:lnTo>
                  <a:pt x="194939" y="246415"/>
                </a:lnTo>
                <a:lnTo>
                  <a:pt x="183118" y="259763"/>
                </a:lnTo>
                <a:lnTo>
                  <a:pt x="188444" y="264387"/>
                </a:lnTo>
                <a:lnTo>
                  <a:pt x="200168" y="251179"/>
                </a:lnTo>
                <a:lnTo>
                  <a:pt x="212231" y="238209"/>
                </a:lnTo>
                <a:lnTo>
                  <a:pt x="224587" y="225527"/>
                </a:lnTo>
                <a:lnTo>
                  <a:pt x="237193" y="213178"/>
                </a:lnTo>
                <a:lnTo>
                  <a:pt x="232338" y="208046"/>
                </a:lnTo>
                <a:close/>
              </a:path>
              <a:path w="1499870" h="1501139">
                <a:moveTo>
                  <a:pt x="1212849" y="160207"/>
                </a:moveTo>
                <a:lnTo>
                  <a:pt x="1208463" y="165771"/>
                </a:lnTo>
                <a:lnTo>
                  <a:pt x="1222205" y="176841"/>
                </a:lnTo>
                <a:lnTo>
                  <a:pt x="1235731" y="188275"/>
                </a:lnTo>
                <a:lnTo>
                  <a:pt x="1248984" y="200024"/>
                </a:lnTo>
                <a:lnTo>
                  <a:pt x="1261911" y="212042"/>
                </a:lnTo>
                <a:lnTo>
                  <a:pt x="1266806" y="206910"/>
                </a:lnTo>
                <a:lnTo>
                  <a:pt x="1253739" y="194780"/>
                </a:lnTo>
                <a:lnTo>
                  <a:pt x="1240356" y="182927"/>
                </a:lnTo>
                <a:lnTo>
                  <a:pt x="1226709" y="171389"/>
                </a:lnTo>
                <a:lnTo>
                  <a:pt x="1212849" y="160207"/>
                </a:lnTo>
                <a:close/>
              </a:path>
              <a:path w="1499870" h="1501139">
                <a:moveTo>
                  <a:pt x="344207" y="119655"/>
                </a:moveTo>
                <a:lnTo>
                  <a:pt x="329364" y="129517"/>
                </a:lnTo>
                <a:lnTo>
                  <a:pt x="314708" y="139750"/>
                </a:lnTo>
                <a:lnTo>
                  <a:pt x="300294" y="150328"/>
                </a:lnTo>
                <a:lnTo>
                  <a:pt x="286178" y="161226"/>
                </a:lnTo>
                <a:lnTo>
                  <a:pt x="290563" y="166750"/>
                </a:lnTo>
                <a:lnTo>
                  <a:pt x="304555" y="155980"/>
                </a:lnTo>
                <a:lnTo>
                  <a:pt x="318834" y="145504"/>
                </a:lnTo>
                <a:lnTo>
                  <a:pt x="333347" y="135367"/>
                </a:lnTo>
                <a:lnTo>
                  <a:pt x="348044" y="125611"/>
                </a:lnTo>
                <a:lnTo>
                  <a:pt x="344207" y="119655"/>
                </a:lnTo>
                <a:close/>
              </a:path>
              <a:path w="1499870" h="1501139">
                <a:moveTo>
                  <a:pt x="1092913" y="83061"/>
                </a:moveTo>
                <a:lnTo>
                  <a:pt x="1089663" y="89330"/>
                </a:lnTo>
                <a:lnTo>
                  <a:pt x="1105239" y="97619"/>
                </a:lnTo>
                <a:lnTo>
                  <a:pt x="1120675" y="106300"/>
                </a:lnTo>
                <a:lnTo>
                  <a:pt x="1135905" y="115341"/>
                </a:lnTo>
                <a:lnTo>
                  <a:pt x="1150864" y="124710"/>
                </a:lnTo>
                <a:lnTo>
                  <a:pt x="1154702" y="118754"/>
                </a:lnTo>
                <a:lnTo>
                  <a:pt x="1139579" y="109299"/>
                </a:lnTo>
                <a:lnTo>
                  <a:pt x="1124204" y="100173"/>
                </a:lnTo>
                <a:lnTo>
                  <a:pt x="1108630" y="91415"/>
                </a:lnTo>
                <a:lnTo>
                  <a:pt x="1092913" y="83061"/>
                </a:lnTo>
                <a:close/>
              </a:path>
              <a:path w="1499870" h="1501139">
                <a:moveTo>
                  <a:pt x="470760" y="53990"/>
                </a:moveTo>
                <a:lnTo>
                  <a:pt x="454324" y="60847"/>
                </a:lnTo>
                <a:lnTo>
                  <a:pt x="438001" y="68119"/>
                </a:lnTo>
                <a:lnTo>
                  <a:pt x="421847" y="75780"/>
                </a:lnTo>
                <a:lnTo>
                  <a:pt x="405917" y="83806"/>
                </a:lnTo>
                <a:lnTo>
                  <a:pt x="409167" y="90114"/>
                </a:lnTo>
                <a:lnTo>
                  <a:pt x="424950" y="82153"/>
                </a:lnTo>
                <a:lnTo>
                  <a:pt x="440952" y="74564"/>
                </a:lnTo>
                <a:lnTo>
                  <a:pt x="457116" y="67364"/>
                </a:lnTo>
                <a:lnTo>
                  <a:pt x="473383" y="60572"/>
                </a:lnTo>
                <a:lnTo>
                  <a:pt x="470760" y="53990"/>
                </a:lnTo>
                <a:close/>
              </a:path>
              <a:path w="1499870" h="1501139">
                <a:moveTo>
                  <a:pt x="960565" y="30051"/>
                </a:moveTo>
                <a:lnTo>
                  <a:pt x="958568" y="36868"/>
                </a:lnTo>
                <a:lnTo>
                  <a:pt x="975454" y="42028"/>
                </a:lnTo>
                <a:lnTo>
                  <a:pt x="992247" y="47613"/>
                </a:lnTo>
                <a:lnTo>
                  <a:pt x="1008902" y="53595"/>
                </a:lnTo>
                <a:lnTo>
                  <a:pt x="1025369" y="59945"/>
                </a:lnTo>
                <a:lnTo>
                  <a:pt x="1027915" y="53595"/>
                </a:lnTo>
                <a:lnTo>
                  <a:pt x="1027992" y="53402"/>
                </a:lnTo>
                <a:lnTo>
                  <a:pt x="1011372" y="46971"/>
                </a:lnTo>
                <a:lnTo>
                  <a:pt x="994558" y="40918"/>
                </a:lnTo>
                <a:lnTo>
                  <a:pt x="977604" y="35270"/>
                </a:lnTo>
                <a:lnTo>
                  <a:pt x="960565" y="30051"/>
                </a:lnTo>
                <a:close/>
              </a:path>
              <a:path w="1499870" h="1501139">
                <a:moveTo>
                  <a:pt x="607454" y="13634"/>
                </a:moveTo>
                <a:lnTo>
                  <a:pt x="590007" y="17232"/>
                </a:lnTo>
                <a:lnTo>
                  <a:pt x="572596" y="21260"/>
                </a:lnTo>
                <a:lnTo>
                  <a:pt x="555287" y="25706"/>
                </a:lnTo>
                <a:lnTo>
                  <a:pt x="538148" y="30560"/>
                </a:lnTo>
                <a:lnTo>
                  <a:pt x="540145" y="37338"/>
                </a:lnTo>
                <a:lnTo>
                  <a:pt x="557125" y="32537"/>
                </a:lnTo>
                <a:lnTo>
                  <a:pt x="574260" y="28136"/>
                </a:lnTo>
                <a:lnTo>
                  <a:pt x="591497" y="24153"/>
                </a:lnTo>
                <a:lnTo>
                  <a:pt x="608786" y="20608"/>
                </a:lnTo>
                <a:lnTo>
                  <a:pt x="607454" y="13634"/>
                </a:lnTo>
                <a:close/>
              </a:path>
              <a:path w="1499870" h="1501139">
                <a:moveTo>
                  <a:pt x="820582" y="3291"/>
                </a:moveTo>
                <a:lnTo>
                  <a:pt x="819930" y="10200"/>
                </a:lnTo>
                <a:lnTo>
                  <a:pt x="819916" y="10343"/>
                </a:lnTo>
                <a:lnTo>
                  <a:pt x="837473" y="12201"/>
                </a:lnTo>
                <a:lnTo>
                  <a:pt x="855034" y="14481"/>
                </a:lnTo>
                <a:lnTo>
                  <a:pt x="872529" y="17181"/>
                </a:lnTo>
                <a:lnTo>
                  <a:pt x="889888" y="20295"/>
                </a:lnTo>
                <a:lnTo>
                  <a:pt x="891219" y="13321"/>
                </a:lnTo>
                <a:lnTo>
                  <a:pt x="873690" y="10200"/>
                </a:lnTo>
                <a:lnTo>
                  <a:pt x="856033" y="7483"/>
                </a:lnTo>
                <a:lnTo>
                  <a:pt x="838309" y="5177"/>
                </a:lnTo>
                <a:lnTo>
                  <a:pt x="820582" y="3291"/>
                </a:lnTo>
                <a:close/>
              </a:path>
              <a:path w="1499870" h="1501139">
                <a:moveTo>
                  <a:pt x="749317" y="0"/>
                </a:moveTo>
                <a:lnTo>
                  <a:pt x="731465" y="235"/>
                </a:lnTo>
                <a:lnTo>
                  <a:pt x="713597" y="886"/>
                </a:lnTo>
                <a:lnTo>
                  <a:pt x="695774" y="1955"/>
                </a:lnTo>
                <a:lnTo>
                  <a:pt x="678053" y="3447"/>
                </a:lnTo>
                <a:lnTo>
                  <a:pt x="678719" y="10500"/>
                </a:lnTo>
                <a:lnTo>
                  <a:pt x="696286" y="9031"/>
                </a:lnTo>
                <a:lnTo>
                  <a:pt x="713945" y="7973"/>
                </a:lnTo>
                <a:lnTo>
                  <a:pt x="731640" y="7326"/>
                </a:lnTo>
                <a:lnTo>
                  <a:pt x="749317" y="7091"/>
                </a:lnTo>
                <a:lnTo>
                  <a:pt x="749317" y="0"/>
                </a:lnTo>
                <a:close/>
              </a:path>
            </a:pathLst>
          </a:custGeom>
          <a:solidFill>
            <a:srgbClr val="FF8D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66329" y="7473019"/>
            <a:ext cx="1499472" cy="1501145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4747886" y="2806663"/>
            <a:ext cx="1281430" cy="1282065"/>
          </a:xfrm>
          <a:custGeom>
            <a:avLst/>
            <a:gdLst/>
            <a:ahLst/>
            <a:cxnLst/>
            <a:rect l="l" t="t" r="r" b="b"/>
            <a:pathLst>
              <a:path w="1281429" h="1282064">
                <a:moveTo>
                  <a:pt x="640399" y="0"/>
                </a:moveTo>
                <a:lnTo>
                  <a:pt x="592609" y="1757"/>
                </a:lnTo>
                <a:lnTo>
                  <a:pt x="545771" y="6948"/>
                </a:lnTo>
                <a:lnTo>
                  <a:pt x="500011" y="15447"/>
                </a:lnTo>
                <a:lnTo>
                  <a:pt x="455452" y="27132"/>
                </a:lnTo>
                <a:lnTo>
                  <a:pt x="412218" y="41877"/>
                </a:lnTo>
                <a:lnTo>
                  <a:pt x="370433" y="59560"/>
                </a:lnTo>
                <a:lnTo>
                  <a:pt x="330221" y="80056"/>
                </a:lnTo>
                <a:lnTo>
                  <a:pt x="291706" y="103241"/>
                </a:lnTo>
                <a:lnTo>
                  <a:pt x="255011" y="128991"/>
                </a:lnTo>
                <a:lnTo>
                  <a:pt x="220260" y="157183"/>
                </a:lnTo>
                <a:lnTo>
                  <a:pt x="187577" y="187692"/>
                </a:lnTo>
                <a:lnTo>
                  <a:pt x="157087" y="220394"/>
                </a:lnTo>
                <a:lnTo>
                  <a:pt x="128913" y="255166"/>
                </a:lnTo>
                <a:lnTo>
                  <a:pt x="103178" y="291883"/>
                </a:lnTo>
                <a:lnTo>
                  <a:pt x="80007" y="330422"/>
                </a:lnTo>
                <a:lnTo>
                  <a:pt x="59524" y="370659"/>
                </a:lnTo>
                <a:lnTo>
                  <a:pt x="41852" y="412470"/>
                </a:lnTo>
                <a:lnTo>
                  <a:pt x="27115" y="455730"/>
                </a:lnTo>
                <a:lnTo>
                  <a:pt x="15438" y="500316"/>
                </a:lnTo>
                <a:lnTo>
                  <a:pt x="6944" y="546104"/>
                </a:lnTo>
                <a:lnTo>
                  <a:pt x="1756" y="592970"/>
                </a:lnTo>
                <a:lnTo>
                  <a:pt x="0" y="640790"/>
                </a:lnTo>
                <a:lnTo>
                  <a:pt x="1756" y="688615"/>
                </a:lnTo>
                <a:lnTo>
                  <a:pt x="6944" y="735485"/>
                </a:lnTo>
                <a:lnTo>
                  <a:pt x="15438" y="781278"/>
                </a:lnTo>
                <a:lnTo>
                  <a:pt x="27115" y="825867"/>
                </a:lnTo>
                <a:lnTo>
                  <a:pt x="41852" y="869131"/>
                </a:lnTo>
                <a:lnTo>
                  <a:pt x="59524" y="910945"/>
                </a:lnTo>
                <a:lnTo>
                  <a:pt x="80007" y="951184"/>
                </a:lnTo>
                <a:lnTo>
                  <a:pt x="103178" y="989725"/>
                </a:lnTo>
                <a:lnTo>
                  <a:pt x="128913" y="1026445"/>
                </a:lnTo>
                <a:lnTo>
                  <a:pt x="157087" y="1061218"/>
                </a:lnTo>
                <a:lnTo>
                  <a:pt x="187577" y="1093922"/>
                </a:lnTo>
                <a:lnTo>
                  <a:pt x="220260" y="1124432"/>
                </a:lnTo>
                <a:lnTo>
                  <a:pt x="255011" y="1152625"/>
                </a:lnTo>
                <a:lnTo>
                  <a:pt x="291706" y="1178376"/>
                </a:lnTo>
                <a:lnTo>
                  <a:pt x="330221" y="1201562"/>
                </a:lnTo>
                <a:lnTo>
                  <a:pt x="370434" y="1222058"/>
                </a:lnTo>
                <a:lnTo>
                  <a:pt x="412219" y="1239741"/>
                </a:lnTo>
                <a:lnTo>
                  <a:pt x="455452" y="1254487"/>
                </a:lnTo>
                <a:lnTo>
                  <a:pt x="500011" y="1266171"/>
                </a:lnTo>
                <a:lnTo>
                  <a:pt x="545771" y="1274671"/>
                </a:lnTo>
                <a:lnTo>
                  <a:pt x="592609" y="1279862"/>
                </a:lnTo>
                <a:lnTo>
                  <a:pt x="640400" y="1281619"/>
                </a:lnTo>
                <a:lnTo>
                  <a:pt x="688195" y="1279862"/>
                </a:lnTo>
                <a:lnTo>
                  <a:pt x="735037" y="1274671"/>
                </a:lnTo>
                <a:lnTo>
                  <a:pt x="780802" y="1266171"/>
                </a:lnTo>
                <a:lnTo>
                  <a:pt x="825364" y="1254487"/>
                </a:lnTo>
                <a:lnTo>
                  <a:pt x="868602" y="1239741"/>
                </a:lnTo>
                <a:lnTo>
                  <a:pt x="910390" y="1222058"/>
                </a:lnTo>
                <a:lnTo>
                  <a:pt x="950605" y="1201562"/>
                </a:lnTo>
                <a:lnTo>
                  <a:pt x="989122" y="1178376"/>
                </a:lnTo>
                <a:lnTo>
                  <a:pt x="1025820" y="1152625"/>
                </a:lnTo>
                <a:lnTo>
                  <a:pt x="1060572" y="1124433"/>
                </a:lnTo>
                <a:lnTo>
                  <a:pt x="1093256" y="1093922"/>
                </a:lnTo>
                <a:lnTo>
                  <a:pt x="1123748" y="1061219"/>
                </a:lnTo>
                <a:lnTo>
                  <a:pt x="1151923" y="1026445"/>
                </a:lnTo>
                <a:lnTo>
                  <a:pt x="1177658" y="989725"/>
                </a:lnTo>
                <a:lnTo>
                  <a:pt x="1200830" y="951184"/>
                </a:lnTo>
                <a:lnTo>
                  <a:pt x="1221314" y="910945"/>
                </a:lnTo>
                <a:lnTo>
                  <a:pt x="1238986" y="869131"/>
                </a:lnTo>
                <a:lnTo>
                  <a:pt x="1253723" y="825868"/>
                </a:lnTo>
                <a:lnTo>
                  <a:pt x="1265400" y="781278"/>
                </a:lnTo>
                <a:lnTo>
                  <a:pt x="1273895" y="735486"/>
                </a:lnTo>
                <a:lnTo>
                  <a:pt x="1279082" y="688615"/>
                </a:lnTo>
                <a:lnTo>
                  <a:pt x="1280839" y="640790"/>
                </a:lnTo>
                <a:lnTo>
                  <a:pt x="1279082" y="592970"/>
                </a:lnTo>
                <a:lnTo>
                  <a:pt x="1273895" y="546104"/>
                </a:lnTo>
                <a:lnTo>
                  <a:pt x="1265400" y="500316"/>
                </a:lnTo>
                <a:lnTo>
                  <a:pt x="1253723" y="455730"/>
                </a:lnTo>
                <a:lnTo>
                  <a:pt x="1238986" y="412470"/>
                </a:lnTo>
                <a:lnTo>
                  <a:pt x="1221314" y="370659"/>
                </a:lnTo>
                <a:lnTo>
                  <a:pt x="1200830" y="330423"/>
                </a:lnTo>
                <a:lnTo>
                  <a:pt x="1177658" y="291884"/>
                </a:lnTo>
                <a:lnTo>
                  <a:pt x="1151923" y="255166"/>
                </a:lnTo>
                <a:lnTo>
                  <a:pt x="1123747" y="220394"/>
                </a:lnTo>
                <a:lnTo>
                  <a:pt x="1093256" y="187692"/>
                </a:lnTo>
                <a:lnTo>
                  <a:pt x="1060572" y="157183"/>
                </a:lnTo>
                <a:lnTo>
                  <a:pt x="1025819" y="128991"/>
                </a:lnTo>
                <a:lnTo>
                  <a:pt x="989122" y="103241"/>
                </a:lnTo>
                <a:lnTo>
                  <a:pt x="950604" y="80056"/>
                </a:lnTo>
                <a:lnTo>
                  <a:pt x="910390" y="59560"/>
                </a:lnTo>
                <a:lnTo>
                  <a:pt x="868602" y="41877"/>
                </a:lnTo>
                <a:lnTo>
                  <a:pt x="825364" y="27132"/>
                </a:lnTo>
                <a:lnTo>
                  <a:pt x="780802" y="15447"/>
                </a:lnTo>
                <a:lnTo>
                  <a:pt x="735037" y="6948"/>
                </a:lnTo>
                <a:lnTo>
                  <a:pt x="688195" y="1757"/>
                </a:lnTo>
                <a:lnTo>
                  <a:pt x="640399" y="0"/>
                </a:lnTo>
                <a:close/>
              </a:path>
            </a:pathLst>
          </a:custGeom>
          <a:solidFill>
            <a:srgbClr val="FF8D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14007" y="4580385"/>
            <a:ext cx="141510" cy="141596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5084191" y="3210520"/>
            <a:ext cx="624840" cy="516890"/>
          </a:xfrm>
          <a:custGeom>
            <a:avLst/>
            <a:gdLst/>
            <a:ahLst/>
            <a:cxnLst/>
            <a:rect l="l" t="t" r="r" b="b"/>
            <a:pathLst>
              <a:path w="624839" h="516889">
                <a:moveTo>
                  <a:pt x="525597" y="384"/>
                </a:moveTo>
                <a:lnTo>
                  <a:pt x="494488" y="25736"/>
                </a:lnTo>
                <a:lnTo>
                  <a:pt x="494488" y="77403"/>
                </a:lnTo>
                <a:lnTo>
                  <a:pt x="435071" y="77403"/>
                </a:lnTo>
                <a:lnTo>
                  <a:pt x="371926" y="93503"/>
                </a:lnTo>
                <a:lnTo>
                  <a:pt x="324737" y="138114"/>
                </a:lnTo>
                <a:lnTo>
                  <a:pt x="279771" y="209513"/>
                </a:lnTo>
                <a:lnTo>
                  <a:pt x="234804" y="138114"/>
                </a:lnTo>
                <a:lnTo>
                  <a:pt x="187609" y="93503"/>
                </a:lnTo>
                <a:lnTo>
                  <a:pt x="124479" y="77403"/>
                </a:lnTo>
                <a:lnTo>
                  <a:pt x="26025" y="77403"/>
                </a:lnTo>
                <a:lnTo>
                  <a:pt x="15886" y="79428"/>
                </a:lnTo>
                <a:lnTo>
                  <a:pt x="7615" y="84956"/>
                </a:lnTo>
                <a:lnTo>
                  <a:pt x="2042" y="93166"/>
                </a:lnTo>
                <a:lnTo>
                  <a:pt x="0" y="103236"/>
                </a:lnTo>
                <a:lnTo>
                  <a:pt x="2042" y="113297"/>
                </a:lnTo>
                <a:lnTo>
                  <a:pt x="7615" y="121508"/>
                </a:lnTo>
                <a:lnTo>
                  <a:pt x="15886" y="127041"/>
                </a:lnTo>
                <a:lnTo>
                  <a:pt x="26025" y="129070"/>
                </a:lnTo>
                <a:lnTo>
                  <a:pt x="124479" y="129070"/>
                </a:lnTo>
                <a:lnTo>
                  <a:pt x="144234" y="131552"/>
                </a:lnTo>
                <a:lnTo>
                  <a:pt x="162357" y="138725"/>
                </a:lnTo>
                <a:lnTo>
                  <a:pt x="178093" y="150173"/>
                </a:lnTo>
                <a:lnTo>
                  <a:pt x="190691" y="165483"/>
                </a:lnTo>
                <a:lnTo>
                  <a:pt x="249081" y="258237"/>
                </a:lnTo>
                <a:lnTo>
                  <a:pt x="190691" y="350976"/>
                </a:lnTo>
                <a:lnTo>
                  <a:pt x="178094" y="366292"/>
                </a:lnTo>
                <a:lnTo>
                  <a:pt x="162357" y="377744"/>
                </a:lnTo>
                <a:lnTo>
                  <a:pt x="144234" y="384919"/>
                </a:lnTo>
                <a:lnTo>
                  <a:pt x="124479" y="387402"/>
                </a:lnTo>
                <a:lnTo>
                  <a:pt x="26025" y="387402"/>
                </a:lnTo>
                <a:lnTo>
                  <a:pt x="15887" y="389430"/>
                </a:lnTo>
                <a:lnTo>
                  <a:pt x="7615" y="394963"/>
                </a:lnTo>
                <a:lnTo>
                  <a:pt x="2042" y="403174"/>
                </a:lnTo>
                <a:lnTo>
                  <a:pt x="0" y="413238"/>
                </a:lnTo>
                <a:lnTo>
                  <a:pt x="2042" y="423301"/>
                </a:lnTo>
                <a:lnTo>
                  <a:pt x="7615" y="431512"/>
                </a:lnTo>
                <a:lnTo>
                  <a:pt x="15887" y="437044"/>
                </a:lnTo>
                <a:lnTo>
                  <a:pt x="26025" y="439071"/>
                </a:lnTo>
                <a:lnTo>
                  <a:pt x="124480" y="439071"/>
                </a:lnTo>
                <a:lnTo>
                  <a:pt x="157420" y="434929"/>
                </a:lnTo>
                <a:lnTo>
                  <a:pt x="187627" y="422967"/>
                </a:lnTo>
                <a:lnTo>
                  <a:pt x="213842" y="403879"/>
                </a:lnTo>
                <a:lnTo>
                  <a:pt x="234805" y="378361"/>
                </a:lnTo>
                <a:lnTo>
                  <a:pt x="279771" y="306962"/>
                </a:lnTo>
                <a:lnTo>
                  <a:pt x="324737" y="378361"/>
                </a:lnTo>
                <a:lnTo>
                  <a:pt x="371943" y="422967"/>
                </a:lnTo>
                <a:lnTo>
                  <a:pt x="435071" y="439072"/>
                </a:lnTo>
                <a:lnTo>
                  <a:pt x="494488" y="439072"/>
                </a:lnTo>
                <a:lnTo>
                  <a:pt x="494488" y="490739"/>
                </a:lnTo>
                <a:lnTo>
                  <a:pt x="527270" y="516574"/>
                </a:lnTo>
                <a:lnTo>
                  <a:pt x="533940" y="513939"/>
                </a:lnTo>
                <a:lnTo>
                  <a:pt x="616984" y="431501"/>
                </a:lnTo>
                <a:lnTo>
                  <a:pt x="622710" y="422953"/>
                </a:lnTo>
                <a:lnTo>
                  <a:pt x="624619" y="413237"/>
                </a:lnTo>
                <a:lnTo>
                  <a:pt x="622710" y="403521"/>
                </a:lnTo>
                <a:lnTo>
                  <a:pt x="538909" y="317471"/>
                </a:lnTo>
                <a:lnTo>
                  <a:pt x="518048" y="310026"/>
                </a:lnTo>
                <a:lnTo>
                  <a:pt x="510552" y="311865"/>
                </a:lnTo>
                <a:lnTo>
                  <a:pt x="503932" y="315805"/>
                </a:lnTo>
                <a:lnTo>
                  <a:pt x="498866" y="321378"/>
                </a:lnTo>
                <a:lnTo>
                  <a:pt x="495628" y="328162"/>
                </a:lnTo>
                <a:lnTo>
                  <a:pt x="494488" y="335736"/>
                </a:lnTo>
                <a:lnTo>
                  <a:pt x="494488" y="387403"/>
                </a:lnTo>
                <a:lnTo>
                  <a:pt x="435071" y="387403"/>
                </a:lnTo>
                <a:lnTo>
                  <a:pt x="397189" y="377744"/>
                </a:lnTo>
                <a:lnTo>
                  <a:pt x="368853" y="350976"/>
                </a:lnTo>
                <a:lnTo>
                  <a:pt x="310460" y="258237"/>
                </a:lnTo>
                <a:lnTo>
                  <a:pt x="368853" y="165483"/>
                </a:lnTo>
                <a:lnTo>
                  <a:pt x="381449" y="150173"/>
                </a:lnTo>
                <a:lnTo>
                  <a:pt x="397188" y="138725"/>
                </a:lnTo>
                <a:lnTo>
                  <a:pt x="415314" y="131553"/>
                </a:lnTo>
                <a:lnTo>
                  <a:pt x="435071" y="129070"/>
                </a:lnTo>
                <a:lnTo>
                  <a:pt x="494488" y="129070"/>
                </a:lnTo>
                <a:lnTo>
                  <a:pt x="494488" y="180737"/>
                </a:lnTo>
                <a:lnTo>
                  <a:pt x="495628" y="188306"/>
                </a:lnTo>
                <a:lnTo>
                  <a:pt x="498866" y="195087"/>
                </a:lnTo>
                <a:lnTo>
                  <a:pt x="503932" y="200660"/>
                </a:lnTo>
                <a:lnTo>
                  <a:pt x="513778" y="205943"/>
                </a:lnTo>
                <a:lnTo>
                  <a:pt x="527270" y="206571"/>
                </a:lnTo>
                <a:lnTo>
                  <a:pt x="533940" y="203931"/>
                </a:lnTo>
                <a:lnTo>
                  <a:pt x="616984" y="121498"/>
                </a:lnTo>
                <a:lnTo>
                  <a:pt x="622710" y="112946"/>
                </a:lnTo>
                <a:lnTo>
                  <a:pt x="624619" y="103226"/>
                </a:lnTo>
                <a:lnTo>
                  <a:pt x="622710" y="93506"/>
                </a:lnTo>
                <a:lnTo>
                  <a:pt x="616984" y="84954"/>
                </a:lnTo>
                <a:lnTo>
                  <a:pt x="538909" y="7454"/>
                </a:lnTo>
                <a:lnTo>
                  <a:pt x="532713" y="2903"/>
                </a:lnTo>
                <a:lnTo>
                  <a:pt x="525597" y="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7814703" y="7888127"/>
            <a:ext cx="668655" cy="668655"/>
            <a:chOff x="7814703" y="7888127"/>
            <a:chExt cx="668655" cy="668655"/>
          </a:xfrm>
        </p:grpSpPr>
        <p:sp>
          <p:nvSpPr>
            <p:cNvPr id="35" name="object 35" descr=""/>
            <p:cNvSpPr/>
            <p:nvPr/>
          </p:nvSpPr>
          <p:spPr>
            <a:xfrm>
              <a:off x="7814703" y="8027318"/>
              <a:ext cx="529590" cy="529590"/>
            </a:xfrm>
            <a:custGeom>
              <a:avLst/>
              <a:gdLst/>
              <a:ahLst/>
              <a:cxnLst/>
              <a:rect l="l" t="t" r="r" b="b"/>
              <a:pathLst>
                <a:path w="529590" h="529590">
                  <a:moveTo>
                    <a:pt x="264632" y="0"/>
                  </a:moveTo>
                  <a:lnTo>
                    <a:pt x="217128" y="4271"/>
                  </a:lnTo>
                  <a:lnTo>
                    <a:pt x="172391" y="16584"/>
                  </a:lnTo>
                  <a:lnTo>
                    <a:pt x="131175" y="36184"/>
                  </a:lnTo>
                  <a:lnTo>
                    <a:pt x="94232" y="62318"/>
                  </a:lnTo>
                  <a:lnTo>
                    <a:pt x="62318" y="94233"/>
                  </a:lnTo>
                  <a:lnTo>
                    <a:pt x="36183" y="131175"/>
                  </a:lnTo>
                  <a:lnTo>
                    <a:pt x="16584" y="172391"/>
                  </a:lnTo>
                  <a:lnTo>
                    <a:pt x="4366" y="216783"/>
                  </a:lnTo>
                  <a:lnTo>
                    <a:pt x="0" y="264630"/>
                  </a:lnTo>
                  <a:lnTo>
                    <a:pt x="4271" y="312139"/>
                  </a:lnTo>
                  <a:lnTo>
                    <a:pt x="16463" y="356443"/>
                  </a:lnTo>
                  <a:lnTo>
                    <a:pt x="16584" y="356880"/>
                  </a:lnTo>
                  <a:lnTo>
                    <a:pt x="36184" y="398100"/>
                  </a:lnTo>
                  <a:lnTo>
                    <a:pt x="62318" y="435045"/>
                  </a:lnTo>
                  <a:lnTo>
                    <a:pt x="94233" y="466962"/>
                  </a:lnTo>
                  <a:lnTo>
                    <a:pt x="131175" y="493098"/>
                  </a:lnTo>
                  <a:lnTo>
                    <a:pt x="172391" y="512699"/>
                  </a:lnTo>
                  <a:lnTo>
                    <a:pt x="217128" y="525013"/>
                  </a:lnTo>
                  <a:lnTo>
                    <a:pt x="264632" y="529284"/>
                  </a:lnTo>
                  <a:lnTo>
                    <a:pt x="312140" y="525013"/>
                  </a:lnTo>
                  <a:lnTo>
                    <a:pt x="356880" y="512699"/>
                  </a:lnTo>
                  <a:lnTo>
                    <a:pt x="398098" y="493098"/>
                  </a:lnTo>
                  <a:lnTo>
                    <a:pt x="425701" y="473570"/>
                  </a:lnTo>
                  <a:lnTo>
                    <a:pt x="264632" y="473570"/>
                  </a:lnTo>
                  <a:lnTo>
                    <a:pt x="216783" y="468043"/>
                  </a:lnTo>
                  <a:lnTo>
                    <a:pt x="172829" y="452304"/>
                  </a:lnTo>
                  <a:lnTo>
                    <a:pt x="134035" y="427615"/>
                  </a:lnTo>
                  <a:lnTo>
                    <a:pt x="101664" y="395241"/>
                  </a:lnTo>
                  <a:lnTo>
                    <a:pt x="76977" y="356443"/>
                  </a:lnTo>
                  <a:lnTo>
                    <a:pt x="61239" y="312485"/>
                  </a:lnTo>
                  <a:lnTo>
                    <a:pt x="55712" y="264630"/>
                  </a:lnTo>
                  <a:lnTo>
                    <a:pt x="61199" y="217127"/>
                  </a:lnTo>
                  <a:lnTo>
                    <a:pt x="76977" y="172831"/>
                  </a:lnTo>
                  <a:lnTo>
                    <a:pt x="101663" y="134038"/>
                  </a:lnTo>
                  <a:lnTo>
                    <a:pt x="134035" y="101666"/>
                  </a:lnTo>
                  <a:lnTo>
                    <a:pt x="172829" y="76979"/>
                  </a:lnTo>
                  <a:lnTo>
                    <a:pt x="216782" y="61241"/>
                  </a:lnTo>
                  <a:lnTo>
                    <a:pt x="264632" y="55714"/>
                  </a:lnTo>
                  <a:lnTo>
                    <a:pt x="425705" y="55714"/>
                  </a:lnTo>
                  <a:lnTo>
                    <a:pt x="398097" y="36184"/>
                  </a:lnTo>
                  <a:lnTo>
                    <a:pt x="356879" y="16584"/>
                  </a:lnTo>
                  <a:lnTo>
                    <a:pt x="312140" y="4271"/>
                  </a:lnTo>
                  <a:lnTo>
                    <a:pt x="264632" y="0"/>
                  </a:lnTo>
                  <a:close/>
                </a:path>
                <a:path w="529590" h="529590">
                  <a:moveTo>
                    <a:pt x="425705" y="55714"/>
                  </a:moveTo>
                  <a:lnTo>
                    <a:pt x="264632" y="55714"/>
                  </a:lnTo>
                  <a:lnTo>
                    <a:pt x="312485" y="61241"/>
                  </a:lnTo>
                  <a:lnTo>
                    <a:pt x="356442" y="76979"/>
                  </a:lnTo>
                  <a:lnTo>
                    <a:pt x="395238" y="101666"/>
                  </a:lnTo>
                  <a:lnTo>
                    <a:pt x="427611" y="134038"/>
                  </a:lnTo>
                  <a:lnTo>
                    <a:pt x="452298" y="172831"/>
                  </a:lnTo>
                  <a:lnTo>
                    <a:pt x="468036" y="216783"/>
                  </a:lnTo>
                  <a:lnTo>
                    <a:pt x="473563" y="264630"/>
                  </a:lnTo>
                  <a:lnTo>
                    <a:pt x="468076" y="312139"/>
                  </a:lnTo>
                  <a:lnTo>
                    <a:pt x="468036" y="312485"/>
                  </a:lnTo>
                  <a:lnTo>
                    <a:pt x="452298" y="356443"/>
                  </a:lnTo>
                  <a:lnTo>
                    <a:pt x="427611" y="395241"/>
                  </a:lnTo>
                  <a:lnTo>
                    <a:pt x="395238" y="427615"/>
                  </a:lnTo>
                  <a:lnTo>
                    <a:pt x="356442" y="452304"/>
                  </a:lnTo>
                  <a:lnTo>
                    <a:pt x="312486" y="468043"/>
                  </a:lnTo>
                  <a:lnTo>
                    <a:pt x="264632" y="473570"/>
                  </a:lnTo>
                  <a:lnTo>
                    <a:pt x="425701" y="473570"/>
                  </a:lnTo>
                  <a:lnTo>
                    <a:pt x="466957" y="435045"/>
                  </a:lnTo>
                  <a:lnTo>
                    <a:pt x="493091" y="398100"/>
                  </a:lnTo>
                  <a:lnTo>
                    <a:pt x="512691" y="356880"/>
                  </a:lnTo>
                  <a:lnTo>
                    <a:pt x="524908" y="312485"/>
                  </a:lnTo>
                  <a:lnTo>
                    <a:pt x="529275" y="264630"/>
                  </a:lnTo>
                  <a:lnTo>
                    <a:pt x="525003" y="217127"/>
                  </a:lnTo>
                  <a:lnTo>
                    <a:pt x="512812" y="172831"/>
                  </a:lnTo>
                  <a:lnTo>
                    <a:pt x="493091" y="131175"/>
                  </a:lnTo>
                  <a:lnTo>
                    <a:pt x="466957" y="94233"/>
                  </a:lnTo>
                  <a:lnTo>
                    <a:pt x="435041" y="62318"/>
                  </a:lnTo>
                  <a:lnTo>
                    <a:pt x="425705" y="55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3986" y="8166604"/>
              <a:ext cx="250712" cy="25071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051474" y="8055169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236783" y="0"/>
                  </a:moveTo>
                  <a:lnTo>
                    <a:pt x="8164" y="217081"/>
                  </a:lnTo>
                  <a:lnTo>
                    <a:pt x="0" y="236788"/>
                  </a:lnTo>
                  <a:lnTo>
                    <a:pt x="2041" y="247263"/>
                  </a:lnTo>
                  <a:lnTo>
                    <a:pt x="8164" y="256477"/>
                  </a:lnTo>
                  <a:lnTo>
                    <a:pt x="13595" y="261909"/>
                  </a:lnTo>
                  <a:lnTo>
                    <a:pt x="20728" y="264636"/>
                  </a:lnTo>
                  <a:lnTo>
                    <a:pt x="27861" y="264636"/>
                  </a:lnTo>
                  <a:lnTo>
                    <a:pt x="34994" y="264636"/>
                  </a:lnTo>
                  <a:lnTo>
                    <a:pt x="42127" y="261909"/>
                  </a:lnTo>
                  <a:lnTo>
                    <a:pt x="256490" y="47561"/>
                  </a:lnTo>
                  <a:lnTo>
                    <a:pt x="262613" y="38333"/>
                  </a:lnTo>
                  <a:lnTo>
                    <a:pt x="264654" y="27854"/>
                  </a:lnTo>
                  <a:lnTo>
                    <a:pt x="262613" y="17378"/>
                  </a:lnTo>
                  <a:lnTo>
                    <a:pt x="256490" y="8164"/>
                  </a:lnTo>
                  <a:lnTo>
                    <a:pt x="247263" y="2041"/>
                  </a:lnTo>
                  <a:lnTo>
                    <a:pt x="236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0410" y="7888127"/>
              <a:ext cx="222723" cy="222762"/>
            </a:xfrm>
            <a:prstGeom prst="rect">
              <a:avLst/>
            </a:prstGeom>
          </p:spPr>
        </p:pic>
      </p:grpSp>
      <p:sp>
        <p:nvSpPr>
          <p:cNvPr id="39" name="object 39" descr=""/>
          <p:cNvSpPr/>
          <p:nvPr/>
        </p:nvSpPr>
        <p:spPr>
          <a:xfrm>
            <a:off x="10477906" y="3219030"/>
            <a:ext cx="680720" cy="563245"/>
          </a:xfrm>
          <a:custGeom>
            <a:avLst/>
            <a:gdLst/>
            <a:ahLst/>
            <a:cxnLst/>
            <a:rect l="l" t="t" r="r" b="b"/>
            <a:pathLst>
              <a:path w="680720" h="563245">
                <a:moveTo>
                  <a:pt x="425386" y="281508"/>
                </a:moveTo>
                <a:lnTo>
                  <a:pt x="423151" y="270535"/>
                </a:lnTo>
                <a:lnTo>
                  <a:pt x="417080" y="261594"/>
                </a:lnTo>
                <a:lnTo>
                  <a:pt x="408076" y="255562"/>
                </a:lnTo>
                <a:lnTo>
                  <a:pt x="397027" y="253352"/>
                </a:lnTo>
                <a:lnTo>
                  <a:pt x="283578" y="253352"/>
                </a:lnTo>
                <a:lnTo>
                  <a:pt x="272542" y="255562"/>
                </a:lnTo>
                <a:lnTo>
                  <a:pt x="263525" y="261594"/>
                </a:lnTo>
                <a:lnTo>
                  <a:pt x="257454" y="270535"/>
                </a:lnTo>
                <a:lnTo>
                  <a:pt x="255219" y="281508"/>
                </a:lnTo>
                <a:lnTo>
                  <a:pt x="257454" y="292481"/>
                </a:lnTo>
                <a:lnTo>
                  <a:pt x="263525" y="301421"/>
                </a:lnTo>
                <a:lnTo>
                  <a:pt x="272542" y="307454"/>
                </a:lnTo>
                <a:lnTo>
                  <a:pt x="283578" y="309651"/>
                </a:lnTo>
                <a:lnTo>
                  <a:pt x="397027" y="309651"/>
                </a:lnTo>
                <a:lnTo>
                  <a:pt x="408076" y="307454"/>
                </a:lnTo>
                <a:lnTo>
                  <a:pt x="417080" y="301421"/>
                </a:lnTo>
                <a:lnTo>
                  <a:pt x="423151" y="292481"/>
                </a:lnTo>
                <a:lnTo>
                  <a:pt x="425386" y="281508"/>
                </a:lnTo>
                <a:close/>
              </a:path>
              <a:path w="680720" h="563245">
                <a:moveTo>
                  <a:pt x="680618" y="28155"/>
                </a:moveTo>
                <a:lnTo>
                  <a:pt x="678395" y="17183"/>
                </a:lnTo>
                <a:lnTo>
                  <a:pt x="672325" y="8229"/>
                </a:lnTo>
                <a:lnTo>
                  <a:pt x="663308" y="2209"/>
                </a:lnTo>
                <a:lnTo>
                  <a:pt x="652259" y="0"/>
                </a:lnTo>
                <a:lnTo>
                  <a:pt x="623900" y="0"/>
                </a:lnTo>
                <a:lnTo>
                  <a:pt x="623900" y="56299"/>
                </a:lnTo>
                <a:lnTo>
                  <a:pt x="623900" y="140754"/>
                </a:lnTo>
                <a:lnTo>
                  <a:pt x="595541" y="140754"/>
                </a:lnTo>
                <a:lnTo>
                  <a:pt x="567182" y="140754"/>
                </a:lnTo>
                <a:lnTo>
                  <a:pt x="567182" y="197053"/>
                </a:lnTo>
                <a:lnTo>
                  <a:pt x="567182" y="478561"/>
                </a:lnTo>
                <a:lnTo>
                  <a:pt x="564946" y="489521"/>
                </a:lnTo>
                <a:lnTo>
                  <a:pt x="558876" y="498462"/>
                </a:lnTo>
                <a:lnTo>
                  <a:pt x="549859" y="504494"/>
                </a:lnTo>
                <a:lnTo>
                  <a:pt x="538822" y="506717"/>
                </a:lnTo>
                <a:lnTo>
                  <a:pt x="141795" y="506717"/>
                </a:lnTo>
                <a:lnTo>
                  <a:pt x="130759" y="504494"/>
                </a:lnTo>
                <a:lnTo>
                  <a:pt x="121754" y="498462"/>
                </a:lnTo>
                <a:lnTo>
                  <a:pt x="115671" y="489521"/>
                </a:lnTo>
                <a:lnTo>
                  <a:pt x="113436" y="478561"/>
                </a:lnTo>
                <a:lnTo>
                  <a:pt x="113436" y="197053"/>
                </a:lnTo>
                <a:lnTo>
                  <a:pt x="567182" y="197053"/>
                </a:lnTo>
                <a:lnTo>
                  <a:pt x="567182" y="140754"/>
                </a:lnTo>
                <a:lnTo>
                  <a:pt x="85077" y="140754"/>
                </a:lnTo>
                <a:lnTo>
                  <a:pt x="56718" y="140754"/>
                </a:lnTo>
                <a:lnTo>
                  <a:pt x="56718" y="56299"/>
                </a:lnTo>
                <a:lnTo>
                  <a:pt x="623900" y="56299"/>
                </a:lnTo>
                <a:lnTo>
                  <a:pt x="623900" y="0"/>
                </a:lnTo>
                <a:lnTo>
                  <a:pt x="28359" y="0"/>
                </a:lnTo>
                <a:lnTo>
                  <a:pt x="17310" y="2209"/>
                </a:lnTo>
                <a:lnTo>
                  <a:pt x="8305" y="8229"/>
                </a:lnTo>
                <a:lnTo>
                  <a:pt x="2222" y="17183"/>
                </a:lnTo>
                <a:lnTo>
                  <a:pt x="0" y="28155"/>
                </a:lnTo>
                <a:lnTo>
                  <a:pt x="0" y="168910"/>
                </a:lnTo>
                <a:lnTo>
                  <a:pt x="2222" y="179870"/>
                </a:lnTo>
                <a:lnTo>
                  <a:pt x="8305" y="188823"/>
                </a:lnTo>
                <a:lnTo>
                  <a:pt x="17310" y="194843"/>
                </a:lnTo>
                <a:lnTo>
                  <a:pt x="28359" y="197053"/>
                </a:lnTo>
                <a:lnTo>
                  <a:pt x="56718" y="197053"/>
                </a:lnTo>
                <a:lnTo>
                  <a:pt x="56718" y="478561"/>
                </a:lnTo>
                <a:lnTo>
                  <a:pt x="63423" y="511403"/>
                </a:lnTo>
                <a:lnTo>
                  <a:pt x="81673" y="538251"/>
                </a:lnTo>
                <a:lnTo>
                  <a:pt x="108712" y="556361"/>
                </a:lnTo>
                <a:lnTo>
                  <a:pt x="141795" y="563016"/>
                </a:lnTo>
                <a:lnTo>
                  <a:pt x="538822" y="563016"/>
                </a:lnTo>
                <a:lnTo>
                  <a:pt x="571906" y="556361"/>
                </a:lnTo>
                <a:lnTo>
                  <a:pt x="598944" y="538251"/>
                </a:lnTo>
                <a:lnTo>
                  <a:pt x="617207" y="511403"/>
                </a:lnTo>
                <a:lnTo>
                  <a:pt x="623900" y="478561"/>
                </a:lnTo>
                <a:lnTo>
                  <a:pt x="623900" y="197053"/>
                </a:lnTo>
                <a:lnTo>
                  <a:pt x="652259" y="197053"/>
                </a:lnTo>
                <a:lnTo>
                  <a:pt x="663308" y="194843"/>
                </a:lnTo>
                <a:lnTo>
                  <a:pt x="672325" y="188823"/>
                </a:lnTo>
                <a:lnTo>
                  <a:pt x="678395" y="179870"/>
                </a:lnTo>
                <a:lnTo>
                  <a:pt x="680618" y="168910"/>
                </a:lnTo>
                <a:lnTo>
                  <a:pt x="680618" y="140754"/>
                </a:lnTo>
                <a:lnTo>
                  <a:pt x="680618" y="56299"/>
                </a:lnTo>
                <a:lnTo>
                  <a:pt x="680618" y="281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2672079" y="6420865"/>
            <a:ext cx="0" cy="521334"/>
          </a:xfrm>
          <a:custGeom>
            <a:avLst/>
            <a:gdLst/>
            <a:ahLst/>
            <a:cxnLst/>
            <a:rect l="l" t="t" r="r" b="b"/>
            <a:pathLst>
              <a:path w="0" h="521334">
                <a:moveTo>
                  <a:pt x="0" y="520826"/>
                </a:moveTo>
                <a:lnTo>
                  <a:pt x="0" y="0"/>
                </a:lnTo>
              </a:path>
            </a:pathLst>
          </a:custGeom>
          <a:ln w="19050">
            <a:solidFill>
              <a:srgbClr val="FF58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98566" y="0"/>
            <a:ext cx="3210560" cy="1519555"/>
          </a:xfrm>
          <a:custGeom>
            <a:avLst/>
            <a:gdLst/>
            <a:ahLst/>
            <a:cxnLst/>
            <a:rect l="l" t="t" r="r" b="b"/>
            <a:pathLst>
              <a:path w="3210560" h="1519555">
                <a:moveTo>
                  <a:pt x="2038" y="0"/>
                </a:moveTo>
                <a:lnTo>
                  <a:pt x="3198305" y="0"/>
                </a:lnTo>
                <a:lnTo>
                  <a:pt x="3210113" y="1468174"/>
                </a:lnTo>
                <a:lnTo>
                  <a:pt x="3210236" y="1483537"/>
                </a:lnTo>
                <a:lnTo>
                  <a:pt x="3210339" y="1496307"/>
                </a:lnTo>
                <a:lnTo>
                  <a:pt x="3210420" y="1506395"/>
                </a:lnTo>
                <a:lnTo>
                  <a:pt x="3210489" y="1514900"/>
                </a:lnTo>
                <a:lnTo>
                  <a:pt x="1062594" y="1519093"/>
                </a:lnTo>
                <a:lnTo>
                  <a:pt x="746913" y="1519093"/>
                </a:lnTo>
                <a:lnTo>
                  <a:pt x="669526" y="1513712"/>
                </a:lnTo>
                <a:lnTo>
                  <a:pt x="622796" y="1506395"/>
                </a:lnTo>
                <a:lnTo>
                  <a:pt x="577047" y="1496306"/>
                </a:lnTo>
                <a:lnTo>
                  <a:pt x="532368" y="1483536"/>
                </a:lnTo>
                <a:lnTo>
                  <a:pt x="488848" y="1468174"/>
                </a:lnTo>
                <a:lnTo>
                  <a:pt x="446578" y="1450308"/>
                </a:lnTo>
                <a:lnTo>
                  <a:pt x="405646" y="1430030"/>
                </a:lnTo>
                <a:lnTo>
                  <a:pt x="366143" y="1407429"/>
                </a:lnTo>
                <a:lnTo>
                  <a:pt x="328158" y="1382593"/>
                </a:lnTo>
                <a:lnTo>
                  <a:pt x="291781" y="1355613"/>
                </a:lnTo>
                <a:lnTo>
                  <a:pt x="257102" y="1326579"/>
                </a:lnTo>
                <a:lnTo>
                  <a:pt x="224209" y="1295579"/>
                </a:lnTo>
                <a:lnTo>
                  <a:pt x="193193" y="1262704"/>
                </a:lnTo>
                <a:lnTo>
                  <a:pt x="164143" y="1228043"/>
                </a:lnTo>
                <a:lnTo>
                  <a:pt x="137149" y="1191686"/>
                </a:lnTo>
                <a:lnTo>
                  <a:pt x="112300" y="1153722"/>
                </a:lnTo>
                <a:lnTo>
                  <a:pt x="89687" y="1114241"/>
                </a:lnTo>
                <a:lnTo>
                  <a:pt x="69398" y="1073333"/>
                </a:lnTo>
                <a:lnTo>
                  <a:pt x="51524" y="1031086"/>
                </a:lnTo>
                <a:lnTo>
                  <a:pt x="36154" y="987591"/>
                </a:lnTo>
                <a:lnTo>
                  <a:pt x="23377" y="942938"/>
                </a:lnTo>
                <a:lnTo>
                  <a:pt x="13284" y="897216"/>
                </a:lnTo>
                <a:lnTo>
                  <a:pt x="5963" y="850514"/>
                </a:lnTo>
                <a:lnTo>
                  <a:pt x="1505" y="802922"/>
                </a:lnTo>
                <a:lnTo>
                  <a:pt x="0" y="754529"/>
                </a:lnTo>
                <a:lnTo>
                  <a:pt x="2038" y="0"/>
                </a:lnTo>
                <a:close/>
              </a:path>
            </a:pathLst>
          </a:custGeom>
          <a:solidFill>
            <a:srgbClr val="FF5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6031440" y="6910387"/>
            <a:ext cx="2256790" cy="3376929"/>
          </a:xfrm>
          <a:custGeom>
            <a:avLst/>
            <a:gdLst/>
            <a:ahLst/>
            <a:cxnLst/>
            <a:rect l="l" t="t" r="r" b="b"/>
            <a:pathLst>
              <a:path w="2256790" h="3376929">
                <a:moveTo>
                  <a:pt x="2009863" y="1005027"/>
                </a:moveTo>
                <a:lnTo>
                  <a:pt x="2008708" y="956322"/>
                </a:lnTo>
                <a:lnTo>
                  <a:pt x="2005266" y="908227"/>
                </a:lnTo>
                <a:lnTo>
                  <a:pt x="1999589" y="860767"/>
                </a:lnTo>
                <a:lnTo>
                  <a:pt x="1991741" y="814031"/>
                </a:lnTo>
                <a:lnTo>
                  <a:pt x="1981771" y="768032"/>
                </a:lnTo>
                <a:lnTo>
                  <a:pt x="1969719" y="722858"/>
                </a:lnTo>
                <a:lnTo>
                  <a:pt x="1955660" y="678535"/>
                </a:lnTo>
                <a:lnTo>
                  <a:pt x="1939620" y="635139"/>
                </a:lnTo>
                <a:lnTo>
                  <a:pt x="1921675" y="592696"/>
                </a:lnTo>
                <a:lnTo>
                  <a:pt x="1901875" y="551281"/>
                </a:lnTo>
                <a:lnTo>
                  <a:pt x="1880260" y="510946"/>
                </a:lnTo>
                <a:lnTo>
                  <a:pt x="1856879" y="471716"/>
                </a:lnTo>
                <a:lnTo>
                  <a:pt x="1831809" y="433679"/>
                </a:lnTo>
                <a:lnTo>
                  <a:pt x="1805076" y="396862"/>
                </a:lnTo>
                <a:lnTo>
                  <a:pt x="1776755" y="361340"/>
                </a:lnTo>
                <a:lnTo>
                  <a:pt x="1746885" y="327139"/>
                </a:lnTo>
                <a:lnTo>
                  <a:pt x="1715516" y="294335"/>
                </a:lnTo>
                <a:lnTo>
                  <a:pt x="1682711" y="262978"/>
                </a:lnTo>
                <a:lnTo>
                  <a:pt x="1648523" y="233108"/>
                </a:lnTo>
                <a:lnTo>
                  <a:pt x="1613001" y="204774"/>
                </a:lnTo>
                <a:lnTo>
                  <a:pt x="1576184" y="178054"/>
                </a:lnTo>
                <a:lnTo>
                  <a:pt x="1538147" y="152971"/>
                </a:lnTo>
                <a:lnTo>
                  <a:pt x="1498930" y="129603"/>
                </a:lnTo>
                <a:lnTo>
                  <a:pt x="1458595" y="107988"/>
                </a:lnTo>
                <a:lnTo>
                  <a:pt x="1417180" y="88176"/>
                </a:lnTo>
                <a:lnTo>
                  <a:pt x="1374749" y="70231"/>
                </a:lnTo>
                <a:lnTo>
                  <a:pt x="1331353" y="54203"/>
                </a:lnTo>
                <a:lnTo>
                  <a:pt x="1287043" y="40132"/>
                </a:lnTo>
                <a:lnTo>
                  <a:pt x="1241869" y="28092"/>
                </a:lnTo>
                <a:lnTo>
                  <a:pt x="1195882" y="18110"/>
                </a:lnTo>
                <a:lnTo>
                  <a:pt x="1149146" y="10261"/>
                </a:lnTo>
                <a:lnTo>
                  <a:pt x="1101712" y="4597"/>
                </a:lnTo>
                <a:lnTo>
                  <a:pt x="1053617" y="1155"/>
                </a:lnTo>
                <a:lnTo>
                  <a:pt x="1004925" y="0"/>
                </a:lnTo>
                <a:lnTo>
                  <a:pt x="956233" y="1155"/>
                </a:lnTo>
                <a:lnTo>
                  <a:pt x="908151" y="4597"/>
                </a:lnTo>
                <a:lnTo>
                  <a:pt x="860704" y="10261"/>
                </a:lnTo>
                <a:lnTo>
                  <a:pt x="813968" y="18110"/>
                </a:lnTo>
                <a:lnTo>
                  <a:pt x="767981" y="28092"/>
                </a:lnTo>
                <a:lnTo>
                  <a:pt x="722807" y="40132"/>
                </a:lnTo>
                <a:lnTo>
                  <a:pt x="678497" y="54203"/>
                </a:lnTo>
                <a:lnTo>
                  <a:pt x="635101" y="70231"/>
                </a:lnTo>
                <a:lnTo>
                  <a:pt x="592670" y="88176"/>
                </a:lnTo>
                <a:lnTo>
                  <a:pt x="551256" y="107988"/>
                </a:lnTo>
                <a:lnTo>
                  <a:pt x="510921" y="129603"/>
                </a:lnTo>
                <a:lnTo>
                  <a:pt x="471703" y="152971"/>
                </a:lnTo>
                <a:lnTo>
                  <a:pt x="433666" y="178054"/>
                </a:lnTo>
                <a:lnTo>
                  <a:pt x="396862" y="204774"/>
                </a:lnTo>
                <a:lnTo>
                  <a:pt x="361327" y="233108"/>
                </a:lnTo>
                <a:lnTo>
                  <a:pt x="327139" y="262978"/>
                </a:lnTo>
                <a:lnTo>
                  <a:pt x="294335" y="294335"/>
                </a:lnTo>
                <a:lnTo>
                  <a:pt x="262966" y="327139"/>
                </a:lnTo>
                <a:lnTo>
                  <a:pt x="233095" y="361340"/>
                </a:lnTo>
                <a:lnTo>
                  <a:pt x="204774" y="396862"/>
                </a:lnTo>
                <a:lnTo>
                  <a:pt x="178054" y="433679"/>
                </a:lnTo>
                <a:lnTo>
                  <a:pt x="152971" y="471716"/>
                </a:lnTo>
                <a:lnTo>
                  <a:pt x="129603" y="510946"/>
                </a:lnTo>
                <a:lnTo>
                  <a:pt x="107988" y="551281"/>
                </a:lnTo>
                <a:lnTo>
                  <a:pt x="88176" y="592696"/>
                </a:lnTo>
                <a:lnTo>
                  <a:pt x="70231" y="635139"/>
                </a:lnTo>
                <a:lnTo>
                  <a:pt x="54203" y="678535"/>
                </a:lnTo>
                <a:lnTo>
                  <a:pt x="40132" y="722858"/>
                </a:lnTo>
                <a:lnTo>
                  <a:pt x="28092" y="768032"/>
                </a:lnTo>
                <a:lnTo>
                  <a:pt x="18122" y="814031"/>
                </a:lnTo>
                <a:lnTo>
                  <a:pt x="10274" y="860767"/>
                </a:lnTo>
                <a:lnTo>
                  <a:pt x="4597" y="908227"/>
                </a:lnTo>
                <a:lnTo>
                  <a:pt x="1155" y="956322"/>
                </a:lnTo>
                <a:lnTo>
                  <a:pt x="0" y="1005027"/>
                </a:lnTo>
                <a:lnTo>
                  <a:pt x="1155" y="1053719"/>
                </a:lnTo>
                <a:lnTo>
                  <a:pt x="4597" y="1101813"/>
                </a:lnTo>
                <a:lnTo>
                  <a:pt x="10274" y="1149261"/>
                </a:lnTo>
                <a:lnTo>
                  <a:pt x="18122" y="1195997"/>
                </a:lnTo>
                <a:lnTo>
                  <a:pt x="28092" y="1241983"/>
                </a:lnTo>
                <a:lnTo>
                  <a:pt x="40132" y="1287157"/>
                </a:lnTo>
                <a:lnTo>
                  <a:pt x="54203" y="1331480"/>
                </a:lnTo>
                <a:lnTo>
                  <a:pt x="70231" y="1374876"/>
                </a:lnTo>
                <a:lnTo>
                  <a:pt x="88176" y="1417307"/>
                </a:lnTo>
                <a:lnTo>
                  <a:pt x="107988" y="1458722"/>
                </a:lnTo>
                <a:lnTo>
                  <a:pt x="129603" y="1499069"/>
                </a:lnTo>
                <a:lnTo>
                  <a:pt x="152971" y="1538287"/>
                </a:lnTo>
                <a:lnTo>
                  <a:pt x="178054" y="1576336"/>
                </a:lnTo>
                <a:lnTo>
                  <a:pt x="204774" y="1613141"/>
                </a:lnTo>
                <a:lnTo>
                  <a:pt x="233095" y="1648675"/>
                </a:lnTo>
                <a:lnTo>
                  <a:pt x="262966" y="1682877"/>
                </a:lnTo>
                <a:lnTo>
                  <a:pt x="294335" y="1715681"/>
                </a:lnTo>
                <a:lnTo>
                  <a:pt x="327139" y="1747050"/>
                </a:lnTo>
                <a:lnTo>
                  <a:pt x="361327" y="1776920"/>
                </a:lnTo>
                <a:lnTo>
                  <a:pt x="396862" y="1805241"/>
                </a:lnTo>
                <a:lnTo>
                  <a:pt x="433666" y="1831975"/>
                </a:lnTo>
                <a:lnTo>
                  <a:pt x="471703" y="1857057"/>
                </a:lnTo>
                <a:lnTo>
                  <a:pt x="510921" y="1880425"/>
                </a:lnTo>
                <a:lnTo>
                  <a:pt x="551256" y="1902040"/>
                </a:lnTo>
                <a:lnTo>
                  <a:pt x="592670" y="1921852"/>
                </a:lnTo>
                <a:lnTo>
                  <a:pt x="635101" y="1939798"/>
                </a:lnTo>
                <a:lnTo>
                  <a:pt x="678497" y="1955838"/>
                </a:lnTo>
                <a:lnTo>
                  <a:pt x="722807" y="1969909"/>
                </a:lnTo>
                <a:lnTo>
                  <a:pt x="767981" y="1981949"/>
                </a:lnTo>
                <a:lnTo>
                  <a:pt x="813968" y="1991918"/>
                </a:lnTo>
                <a:lnTo>
                  <a:pt x="860704" y="1999780"/>
                </a:lnTo>
                <a:lnTo>
                  <a:pt x="908151" y="2005444"/>
                </a:lnTo>
                <a:lnTo>
                  <a:pt x="956233" y="2008886"/>
                </a:lnTo>
                <a:lnTo>
                  <a:pt x="1004925" y="2010041"/>
                </a:lnTo>
                <a:lnTo>
                  <a:pt x="1053617" y="2008886"/>
                </a:lnTo>
                <a:lnTo>
                  <a:pt x="1101712" y="2005444"/>
                </a:lnTo>
                <a:lnTo>
                  <a:pt x="1149146" y="1999780"/>
                </a:lnTo>
                <a:lnTo>
                  <a:pt x="1195882" y="1991918"/>
                </a:lnTo>
                <a:lnTo>
                  <a:pt x="1241869" y="1981949"/>
                </a:lnTo>
                <a:lnTo>
                  <a:pt x="1287043" y="1969909"/>
                </a:lnTo>
                <a:lnTo>
                  <a:pt x="1331353" y="1955838"/>
                </a:lnTo>
                <a:lnTo>
                  <a:pt x="1374749" y="1939798"/>
                </a:lnTo>
                <a:lnTo>
                  <a:pt x="1417180" y="1921852"/>
                </a:lnTo>
                <a:lnTo>
                  <a:pt x="1458595" y="1902040"/>
                </a:lnTo>
                <a:lnTo>
                  <a:pt x="1498930" y="1880425"/>
                </a:lnTo>
                <a:lnTo>
                  <a:pt x="1538147" y="1857057"/>
                </a:lnTo>
                <a:lnTo>
                  <a:pt x="1576184" y="1831975"/>
                </a:lnTo>
                <a:lnTo>
                  <a:pt x="1613001" y="1805241"/>
                </a:lnTo>
                <a:lnTo>
                  <a:pt x="1648523" y="1776920"/>
                </a:lnTo>
                <a:lnTo>
                  <a:pt x="1682711" y="1747050"/>
                </a:lnTo>
                <a:lnTo>
                  <a:pt x="1715516" y="1715681"/>
                </a:lnTo>
                <a:lnTo>
                  <a:pt x="1746885" y="1682877"/>
                </a:lnTo>
                <a:lnTo>
                  <a:pt x="1776755" y="1648675"/>
                </a:lnTo>
                <a:lnTo>
                  <a:pt x="1805076" y="1613141"/>
                </a:lnTo>
                <a:lnTo>
                  <a:pt x="1831809" y="1576336"/>
                </a:lnTo>
                <a:lnTo>
                  <a:pt x="1856879" y="1538287"/>
                </a:lnTo>
                <a:lnTo>
                  <a:pt x="1880260" y="1499069"/>
                </a:lnTo>
                <a:lnTo>
                  <a:pt x="1901875" y="1458722"/>
                </a:lnTo>
                <a:lnTo>
                  <a:pt x="1921675" y="1417307"/>
                </a:lnTo>
                <a:lnTo>
                  <a:pt x="1939620" y="1374876"/>
                </a:lnTo>
                <a:lnTo>
                  <a:pt x="1955660" y="1331480"/>
                </a:lnTo>
                <a:lnTo>
                  <a:pt x="1969719" y="1287157"/>
                </a:lnTo>
                <a:lnTo>
                  <a:pt x="1981771" y="1241983"/>
                </a:lnTo>
                <a:lnTo>
                  <a:pt x="1991741" y="1195997"/>
                </a:lnTo>
                <a:lnTo>
                  <a:pt x="1999589" y="1149261"/>
                </a:lnTo>
                <a:lnTo>
                  <a:pt x="2005266" y="1101813"/>
                </a:lnTo>
                <a:lnTo>
                  <a:pt x="2008708" y="1053719"/>
                </a:lnTo>
                <a:lnTo>
                  <a:pt x="2009863" y="1005027"/>
                </a:lnTo>
                <a:close/>
              </a:path>
              <a:path w="2256790" h="3376929">
                <a:moveTo>
                  <a:pt x="2256548" y="2355875"/>
                </a:moveTo>
                <a:lnTo>
                  <a:pt x="2207742" y="2416187"/>
                </a:lnTo>
                <a:lnTo>
                  <a:pt x="2181098" y="2453805"/>
                </a:lnTo>
                <a:lnTo>
                  <a:pt x="2156168" y="2492654"/>
                </a:lnTo>
                <a:lnTo>
                  <a:pt x="2133003" y="2532710"/>
                </a:lnTo>
                <a:lnTo>
                  <a:pt x="2111654" y="2573896"/>
                </a:lnTo>
                <a:lnTo>
                  <a:pt x="2092172" y="2616162"/>
                </a:lnTo>
                <a:lnTo>
                  <a:pt x="2074621" y="2659469"/>
                </a:lnTo>
                <a:lnTo>
                  <a:pt x="2059051" y="2703741"/>
                </a:lnTo>
                <a:lnTo>
                  <a:pt x="2045512" y="2748927"/>
                </a:lnTo>
                <a:lnTo>
                  <a:pt x="2034057" y="2794978"/>
                </a:lnTo>
                <a:lnTo>
                  <a:pt x="2024761" y="2841853"/>
                </a:lnTo>
                <a:lnTo>
                  <a:pt x="2017661" y="2889466"/>
                </a:lnTo>
                <a:lnTo>
                  <a:pt x="2012810" y="2937789"/>
                </a:lnTo>
                <a:lnTo>
                  <a:pt x="2007958" y="2889466"/>
                </a:lnTo>
                <a:lnTo>
                  <a:pt x="2000872" y="2841853"/>
                </a:lnTo>
                <a:lnTo>
                  <a:pt x="1991563" y="2794978"/>
                </a:lnTo>
                <a:lnTo>
                  <a:pt x="1980133" y="2748927"/>
                </a:lnTo>
                <a:lnTo>
                  <a:pt x="1966595" y="2703741"/>
                </a:lnTo>
                <a:lnTo>
                  <a:pt x="1951024" y="2659469"/>
                </a:lnTo>
                <a:lnTo>
                  <a:pt x="1933473" y="2616162"/>
                </a:lnTo>
                <a:lnTo>
                  <a:pt x="1914004" y="2573896"/>
                </a:lnTo>
                <a:lnTo>
                  <a:pt x="1892655" y="2532710"/>
                </a:lnTo>
                <a:lnTo>
                  <a:pt x="1869490" y="2492654"/>
                </a:lnTo>
                <a:lnTo>
                  <a:pt x="1844560" y="2453805"/>
                </a:lnTo>
                <a:lnTo>
                  <a:pt x="1817928" y="2416187"/>
                </a:lnTo>
                <a:lnTo>
                  <a:pt x="1789633" y="2379878"/>
                </a:lnTo>
                <a:lnTo>
                  <a:pt x="1759750" y="2344928"/>
                </a:lnTo>
                <a:lnTo>
                  <a:pt x="1728317" y="2311387"/>
                </a:lnTo>
                <a:lnTo>
                  <a:pt x="1695399" y="2279307"/>
                </a:lnTo>
                <a:lnTo>
                  <a:pt x="1661045" y="2248751"/>
                </a:lnTo>
                <a:lnTo>
                  <a:pt x="1625320" y="2219769"/>
                </a:lnTo>
                <a:lnTo>
                  <a:pt x="1588262" y="2192426"/>
                </a:lnTo>
                <a:lnTo>
                  <a:pt x="1549933" y="2166759"/>
                </a:lnTo>
                <a:lnTo>
                  <a:pt x="1510385" y="2142833"/>
                </a:lnTo>
                <a:lnTo>
                  <a:pt x="1469682" y="2120696"/>
                </a:lnTo>
                <a:lnTo>
                  <a:pt x="1427873" y="2100414"/>
                </a:lnTo>
                <a:lnTo>
                  <a:pt x="1385011" y="2082025"/>
                </a:lnTo>
                <a:lnTo>
                  <a:pt x="1341158" y="2065604"/>
                </a:lnTo>
                <a:lnTo>
                  <a:pt x="1296352" y="2051189"/>
                </a:lnTo>
                <a:lnTo>
                  <a:pt x="1250670" y="2038845"/>
                </a:lnTo>
                <a:lnTo>
                  <a:pt x="1204137" y="2028621"/>
                </a:lnTo>
                <a:lnTo>
                  <a:pt x="1156843" y="2020582"/>
                </a:lnTo>
                <a:lnTo>
                  <a:pt x="1108824" y="2014766"/>
                </a:lnTo>
                <a:lnTo>
                  <a:pt x="1060132" y="2011235"/>
                </a:lnTo>
                <a:lnTo>
                  <a:pt x="1010818" y="2010041"/>
                </a:lnTo>
                <a:lnTo>
                  <a:pt x="960894" y="2011235"/>
                </a:lnTo>
                <a:lnTo>
                  <a:pt x="961720" y="2011235"/>
                </a:lnTo>
                <a:lnTo>
                  <a:pt x="912418" y="2014766"/>
                </a:lnTo>
                <a:lnTo>
                  <a:pt x="913066" y="2014766"/>
                </a:lnTo>
                <a:lnTo>
                  <a:pt x="866597" y="2020316"/>
                </a:lnTo>
                <a:lnTo>
                  <a:pt x="819848" y="2028177"/>
                </a:lnTo>
                <a:lnTo>
                  <a:pt x="773874" y="2038146"/>
                </a:lnTo>
                <a:lnTo>
                  <a:pt x="728700" y="2050199"/>
                </a:lnTo>
                <a:lnTo>
                  <a:pt x="684377" y="2064270"/>
                </a:lnTo>
                <a:lnTo>
                  <a:pt x="640981" y="2080298"/>
                </a:lnTo>
                <a:lnTo>
                  <a:pt x="598551" y="2098255"/>
                </a:lnTo>
                <a:lnTo>
                  <a:pt x="557136" y="2118055"/>
                </a:lnTo>
                <a:lnTo>
                  <a:pt x="516801" y="2139683"/>
                </a:lnTo>
                <a:lnTo>
                  <a:pt x="477583" y="2163064"/>
                </a:lnTo>
                <a:lnTo>
                  <a:pt x="439534" y="2188146"/>
                </a:lnTo>
                <a:lnTo>
                  <a:pt x="402729" y="2214867"/>
                </a:lnTo>
                <a:lnTo>
                  <a:pt x="367207" y="2243201"/>
                </a:lnTo>
                <a:lnTo>
                  <a:pt x="333006" y="2273084"/>
                </a:lnTo>
                <a:lnTo>
                  <a:pt x="300202" y="2304453"/>
                </a:lnTo>
                <a:lnTo>
                  <a:pt x="268846" y="2337257"/>
                </a:lnTo>
                <a:lnTo>
                  <a:pt x="238975" y="2371458"/>
                </a:lnTo>
                <a:lnTo>
                  <a:pt x="210642" y="2406993"/>
                </a:lnTo>
                <a:lnTo>
                  <a:pt x="183921" y="2443810"/>
                </a:lnTo>
                <a:lnTo>
                  <a:pt x="158838" y="2481846"/>
                </a:lnTo>
                <a:lnTo>
                  <a:pt x="135470" y="2521077"/>
                </a:lnTo>
                <a:lnTo>
                  <a:pt x="113855" y="2561425"/>
                </a:lnTo>
                <a:lnTo>
                  <a:pt x="94043" y="2602839"/>
                </a:lnTo>
                <a:lnTo>
                  <a:pt x="76098" y="2645270"/>
                </a:lnTo>
                <a:lnTo>
                  <a:pt x="60071" y="2688679"/>
                </a:lnTo>
                <a:lnTo>
                  <a:pt x="46012" y="2733002"/>
                </a:lnTo>
                <a:lnTo>
                  <a:pt x="33959" y="2778175"/>
                </a:lnTo>
                <a:lnTo>
                  <a:pt x="23990" y="2824162"/>
                </a:lnTo>
                <a:lnTo>
                  <a:pt x="16141" y="2870898"/>
                </a:lnTo>
                <a:lnTo>
                  <a:pt x="10464" y="2918345"/>
                </a:lnTo>
                <a:lnTo>
                  <a:pt x="7023" y="2966440"/>
                </a:lnTo>
                <a:lnTo>
                  <a:pt x="5867" y="3015145"/>
                </a:lnTo>
                <a:lnTo>
                  <a:pt x="7023" y="3063837"/>
                </a:lnTo>
                <a:lnTo>
                  <a:pt x="10464" y="3111931"/>
                </a:lnTo>
                <a:lnTo>
                  <a:pt x="16141" y="3159366"/>
                </a:lnTo>
                <a:lnTo>
                  <a:pt x="23990" y="3206115"/>
                </a:lnTo>
                <a:lnTo>
                  <a:pt x="33959" y="3252101"/>
                </a:lnTo>
                <a:lnTo>
                  <a:pt x="46012" y="3297275"/>
                </a:lnTo>
                <a:lnTo>
                  <a:pt x="60071" y="3341586"/>
                </a:lnTo>
                <a:lnTo>
                  <a:pt x="73012" y="3376612"/>
                </a:lnTo>
                <a:lnTo>
                  <a:pt x="1950847" y="3376612"/>
                </a:lnTo>
                <a:lnTo>
                  <a:pt x="1970290" y="3319627"/>
                </a:lnTo>
                <a:lnTo>
                  <a:pt x="1982635" y="3275685"/>
                </a:lnTo>
                <a:lnTo>
                  <a:pt x="1993087" y="3230943"/>
                </a:lnTo>
                <a:lnTo>
                  <a:pt x="2001634" y="3185439"/>
                </a:lnTo>
                <a:lnTo>
                  <a:pt x="2008212" y="3139224"/>
                </a:lnTo>
                <a:lnTo>
                  <a:pt x="2012810" y="3092361"/>
                </a:lnTo>
                <a:lnTo>
                  <a:pt x="2017661" y="3140684"/>
                </a:lnTo>
                <a:lnTo>
                  <a:pt x="2024761" y="3188297"/>
                </a:lnTo>
                <a:lnTo>
                  <a:pt x="2034057" y="3235172"/>
                </a:lnTo>
                <a:lnTo>
                  <a:pt x="2045512" y="3281222"/>
                </a:lnTo>
                <a:lnTo>
                  <a:pt x="2059051" y="3326422"/>
                </a:lnTo>
                <a:lnTo>
                  <a:pt x="2074621" y="3370694"/>
                </a:lnTo>
                <a:lnTo>
                  <a:pt x="2077021" y="3376612"/>
                </a:lnTo>
                <a:lnTo>
                  <a:pt x="2256548" y="3376612"/>
                </a:lnTo>
                <a:lnTo>
                  <a:pt x="2256548" y="3092361"/>
                </a:lnTo>
                <a:lnTo>
                  <a:pt x="2256548" y="2937789"/>
                </a:lnTo>
                <a:lnTo>
                  <a:pt x="2256548" y="2355875"/>
                </a:lnTo>
                <a:close/>
              </a:path>
              <a:path w="2256790" h="3376929">
                <a:moveTo>
                  <a:pt x="2256548" y="345821"/>
                </a:moveTo>
                <a:lnTo>
                  <a:pt x="2209533" y="403580"/>
                </a:lnTo>
                <a:lnTo>
                  <a:pt x="2182025" y="442175"/>
                </a:lnTo>
                <a:lnTo>
                  <a:pt x="2156574" y="481736"/>
                </a:lnTo>
                <a:lnTo>
                  <a:pt x="2133155" y="522198"/>
                </a:lnTo>
                <a:lnTo>
                  <a:pt x="2111768" y="563486"/>
                </a:lnTo>
                <a:lnTo>
                  <a:pt x="2092413" y="605510"/>
                </a:lnTo>
                <a:lnTo>
                  <a:pt x="2075103" y="648208"/>
                </a:lnTo>
                <a:lnTo>
                  <a:pt x="2059825" y="691489"/>
                </a:lnTo>
                <a:lnTo>
                  <a:pt x="2046592" y="735304"/>
                </a:lnTo>
                <a:lnTo>
                  <a:pt x="2035390" y="779564"/>
                </a:lnTo>
                <a:lnTo>
                  <a:pt x="2026221" y="824204"/>
                </a:lnTo>
                <a:lnTo>
                  <a:pt x="2019096" y="869124"/>
                </a:lnTo>
                <a:lnTo>
                  <a:pt x="2014004" y="914285"/>
                </a:lnTo>
                <a:lnTo>
                  <a:pt x="2010943" y="959586"/>
                </a:lnTo>
                <a:lnTo>
                  <a:pt x="2009927" y="1004963"/>
                </a:lnTo>
                <a:lnTo>
                  <a:pt x="2010943" y="1050340"/>
                </a:lnTo>
                <a:lnTo>
                  <a:pt x="2014004" y="1095641"/>
                </a:lnTo>
                <a:lnTo>
                  <a:pt x="2019096" y="1140802"/>
                </a:lnTo>
                <a:lnTo>
                  <a:pt x="2026221" y="1185722"/>
                </a:lnTo>
                <a:lnTo>
                  <a:pt x="2035390" y="1230363"/>
                </a:lnTo>
                <a:lnTo>
                  <a:pt x="2046592" y="1274622"/>
                </a:lnTo>
                <a:lnTo>
                  <a:pt x="2059825" y="1318437"/>
                </a:lnTo>
                <a:lnTo>
                  <a:pt x="2075103" y="1361732"/>
                </a:lnTo>
                <a:lnTo>
                  <a:pt x="2092413" y="1404429"/>
                </a:lnTo>
                <a:lnTo>
                  <a:pt x="2111768" y="1446453"/>
                </a:lnTo>
                <a:lnTo>
                  <a:pt x="2133155" y="1487741"/>
                </a:lnTo>
                <a:lnTo>
                  <a:pt x="2156574" y="1528203"/>
                </a:lnTo>
                <a:lnTo>
                  <a:pt x="2182037" y="1567776"/>
                </a:lnTo>
                <a:lnTo>
                  <a:pt x="2209533" y="1606384"/>
                </a:lnTo>
                <a:lnTo>
                  <a:pt x="2239060" y="1643951"/>
                </a:lnTo>
                <a:lnTo>
                  <a:pt x="2256548" y="1664144"/>
                </a:lnTo>
                <a:lnTo>
                  <a:pt x="2256548" y="345821"/>
                </a:lnTo>
                <a:close/>
              </a:path>
            </a:pathLst>
          </a:custGeom>
          <a:solidFill>
            <a:srgbClr val="82B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2612369" y="3208172"/>
            <a:ext cx="181610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 marR="5080" indent="-247015">
              <a:lnSpc>
                <a:spcPct val="116100"/>
              </a:lnSpc>
              <a:spcBef>
                <a:spcPts val="100"/>
              </a:spcBef>
            </a:pP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Pruebas</a:t>
            </a:r>
            <a:r>
              <a:rPr dirty="0" sz="2800" spc="175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-50" b="1">
                <a:solidFill>
                  <a:srgbClr val="2A3CC6"/>
                </a:solidFill>
                <a:latin typeface="Tahoma"/>
                <a:cs typeface="Tahoma"/>
              </a:rPr>
              <a:t>y </a:t>
            </a:r>
            <a:r>
              <a:rPr dirty="0" sz="2800" spc="-10" b="1">
                <a:solidFill>
                  <a:srgbClr val="2A3CC6"/>
                </a:solidFill>
                <a:latin typeface="Tahoma"/>
                <a:cs typeface="Tahoma"/>
              </a:rPr>
              <a:t>ajustes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6011979" y="4641091"/>
            <a:ext cx="141605" cy="661035"/>
            <a:chOff x="16011979" y="4641091"/>
            <a:chExt cx="141605" cy="661035"/>
          </a:xfrm>
        </p:grpSpPr>
        <p:sp>
          <p:nvSpPr>
            <p:cNvPr id="45" name="object 45" descr=""/>
            <p:cNvSpPr/>
            <p:nvPr/>
          </p:nvSpPr>
          <p:spPr>
            <a:xfrm>
              <a:off x="16082010" y="4719827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w="0" h="582295">
                  <a:moveTo>
                    <a:pt x="0" y="58216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999B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1979" y="4641091"/>
              <a:ext cx="141510" cy="141596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36118" y="2757586"/>
            <a:ext cx="1499472" cy="1501145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1401825" y="3208172"/>
            <a:ext cx="2447925" cy="10160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Definición</a:t>
            </a:r>
            <a:r>
              <a:rPr dirty="0" sz="2800" spc="380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ahoma"/>
                <a:cs typeface="Tahoma"/>
              </a:rPr>
              <a:t>de</a:t>
            </a:r>
            <a:endParaRPr sz="2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2800" spc="-10" b="1">
                <a:solidFill>
                  <a:srgbClr val="2A3CC6"/>
                </a:solidFill>
                <a:latin typeface="Tahoma"/>
                <a:cs typeface="Tahoma"/>
              </a:rPr>
              <a:t>alcances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122546" y="6987040"/>
            <a:ext cx="2523490" cy="10160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Integación</a:t>
            </a:r>
            <a:r>
              <a:rPr dirty="0" sz="2800" spc="-105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ahoma"/>
                <a:cs typeface="Tahoma"/>
              </a:rPr>
              <a:t>de</a:t>
            </a:r>
            <a:endParaRPr sz="28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  <a:spcBef>
                <a:spcPts val="540"/>
              </a:spcBef>
            </a:pPr>
            <a:r>
              <a:rPr dirty="0" sz="2800" spc="-20" b="1">
                <a:solidFill>
                  <a:srgbClr val="2A3CC6"/>
                </a:solidFill>
                <a:latin typeface="Tahoma"/>
                <a:cs typeface="Tahoma"/>
              </a:rPr>
              <a:t>APIs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903211" y="3208172"/>
            <a:ext cx="2385695" cy="1511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16100"/>
              </a:lnSpc>
              <a:spcBef>
                <a:spcPts val="100"/>
              </a:spcBef>
            </a:pPr>
            <a:r>
              <a:rPr dirty="0" sz="2800" spc="55" b="1">
                <a:solidFill>
                  <a:srgbClr val="2A3CC6"/>
                </a:solidFill>
                <a:latin typeface="Tahoma"/>
                <a:cs typeface="Tahoma"/>
              </a:rPr>
              <a:t>Limpieza</a:t>
            </a:r>
            <a:r>
              <a:rPr dirty="0" sz="2800" spc="-70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-50" b="1">
                <a:solidFill>
                  <a:srgbClr val="2A3CC6"/>
                </a:solidFill>
                <a:latin typeface="Tahoma"/>
                <a:cs typeface="Tahoma"/>
              </a:rPr>
              <a:t>y </a:t>
            </a:r>
            <a:r>
              <a:rPr dirty="0" sz="2800" spc="-10" b="1">
                <a:solidFill>
                  <a:srgbClr val="2A3CC6"/>
                </a:solidFill>
                <a:latin typeface="Tahoma"/>
                <a:cs typeface="Tahoma"/>
              </a:rPr>
              <a:t>organización </a:t>
            </a:r>
            <a:r>
              <a:rPr dirty="0" sz="2800" spc="85" b="1">
                <a:solidFill>
                  <a:srgbClr val="2A3CC6"/>
                </a:solidFill>
                <a:latin typeface="Tahoma"/>
                <a:cs typeface="Tahoma"/>
              </a:rPr>
              <a:t>de</a:t>
            </a:r>
            <a:r>
              <a:rPr dirty="0" sz="2800" spc="-65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-10" b="1">
                <a:solidFill>
                  <a:srgbClr val="2A3CC6"/>
                </a:solidFill>
                <a:latin typeface="Tahoma"/>
                <a:cs typeface="Tahoma"/>
              </a:rPr>
              <a:t>datos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579991" y="6987040"/>
            <a:ext cx="2455545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405" marR="5080" indent="-53340">
              <a:lnSpc>
                <a:spcPct val="116100"/>
              </a:lnSpc>
              <a:spcBef>
                <a:spcPts val="95"/>
              </a:spcBef>
            </a:pP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Desarrollo</a:t>
            </a:r>
            <a:r>
              <a:rPr dirty="0" sz="2800" spc="165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60" b="1">
                <a:solidFill>
                  <a:srgbClr val="2A3CC6"/>
                </a:solidFill>
                <a:latin typeface="Tahoma"/>
                <a:cs typeface="Tahoma"/>
              </a:rPr>
              <a:t>de </a:t>
            </a:r>
            <a:r>
              <a:rPr dirty="0" sz="2800" spc="55" b="1">
                <a:solidFill>
                  <a:srgbClr val="2A3CC6"/>
                </a:solidFill>
                <a:latin typeface="Tahoma"/>
                <a:cs typeface="Tahoma"/>
              </a:rPr>
              <a:t>prototipo</a:t>
            </a:r>
            <a:r>
              <a:rPr dirty="0" sz="2800" spc="-40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-25" b="1">
                <a:solidFill>
                  <a:srgbClr val="2A3CC6"/>
                </a:solidFill>
                <a:latin typeface="Tahoma"/>
                <a:cs typeface="Tahoma"/>
              </a:rPr>
              <a:t>3D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284857" y="5367654"/>
            <a:ext cx="77533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625698" y="5366766"/>
            <a:ext cx="77533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latin typeface="Arial"/>
                <a:cs typeface="Arial"/>
              </a:rPr>
              <a:t>06</a:t>
            </a:r>
            <a:endParaRPr sz="52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3133323" y="5367654"/>
            <a:ext cx="77597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5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996941" y="5367654"/>
            <a:ext cx="77533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709154" y="5367654"/>
            <a:ext cx="77533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latin typeface="Arial"/>
                <a:cs typeface="Arial"/>
              </a:rPr>
              <a:t>03</a:t>
            </a:r>
            <a:endParaRPr sz="5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421239" y="5367654"/>
            <a:ext cx="77533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30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52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1027" rIns="0" bIns="0" rtlCol="0" vert="horz">
            <a:spAutoFit/>
          </a:bodyPr>
          <a:lstStyle/>
          <a:p>
            <a:pPr marL="6297930">
              <a:lnSpc>
                <a:spcPct val="100000"/>
              </a:lnSpc>
              <a:spcBef>
                <a:spcPts val="100"/>
              </a:spcBef>
            </a:pPr>
            <a:r>
              <a:rPr dirty="0" sz="7500" spc="-30">
                <a:solidFill>
                  <a:srgbClr val="2A3CC6"/>
                </a:solidFill>
                <a:latin typeface="Arial"/>
                <a:cs typeface="Arial"/>
              </a:rPr>
              <a:t>Desarrollo</a:t>
            </a:r>
            <a:endParaRPr sz="75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5130017" y="6987040"/>
            <a:ext cx="2701290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0080" marR="5080" indent="-628015">
              <a:lnSpc>
                <a:spcPct val="116100"/>
              </a:lnSpc>
              <a:spcBef>
                <a:spcPts val="95"/>
              </a:spcBef>
            </a:pP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Informa</a:t>
            </a:r>
            <a:r>
              <a:rPr dirty="0" sz="2800" spc="-25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b="1">
                <a:solidFill>
                  <a:srgbClr val="2A3CC6"/>
                </a:solidFill>
                <a:latin typeface="Tahoma"/>
                <a:cs typeface="Tahoma"/>
              </a:rPr>
              <a:t>final</a:t>
            </a:r>
            <a:r>
              <a:rPr dirty="0" sz="2800" spc="-20" b="1">
                <a:solidFill>
                  <a:srgbClr val="2A3CC6"/>
                </a:solidFill>
                <a:latin typeface="Tahoma"/>
                <a:cs typeface="Tahoma"/>
              </a:rPr>
              <a:t> </a:t>
            </a:r>
            <a:r>
              <a:rPr dirty="0" sz="2800" spc="-50" b="1">
                <a:solidFill>
                  <a:srgbClr val="2A3CC6"/>
                </a:solidFill>
                <a:latin typeface="Tahoma"/>
                <a:cs typeface="Tahoma"/>
              </a:rPr>
              <a:t>y </a:t>
            </a:r>
            <a:r>
              <a:rPr dirty="0" sz="2800" spc="-10" b="1">
                <a:solidFill>
                  <a:srgbClr val="2A3CC6"/>
                </a:solidFill>
                <a:latin typeface="Tahoma"/>
                <a:cs typeface="Tahoma"/>
              </a:rPr>
              <a:t>entrega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miNoise</dc:title>
  <dcterms:created xsi:type="dcterms:W3CDTF">2025-10-31T23:06:38Z</dcterms:created>
  <dcterms:modified xsi:type="dcterms:W3CDTF">2025-10-31T23:06:38Z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2025-10-31T00:00:00Z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2025-10-31T00:00:00Z</vt:filetime>
  </property>
  <property fmtid="{D5CDD505-2E9C-101B-9397-08002B2CF9AE}" pid="5" name="Producer">
    <vt:lpwstr>Microsoft® PowerPoint® para Microsoft 365</vt:lpwstr>
  </property>
</Properties>
</file>